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60" r:id="rId3"/>
    <p:sldId id="305" r:id="rId4"/>
    <p:sldId id="354" r:id="rId5"/>
    <p:sldId id="355" r:id="rId6"/>
    <p:sldId id="309" r:id="rId7"/>
    <p:sldId id="310" r:id="rId8"/>
    <p:sldId id="306" r:id="rId9"/>
    <p:sldId id="359" r:id="rId10"/>
    <p:sldId id="356" r:id="rId11"/>
    <p:sldId id="357" r:id="rId12"/>
    <p:sldId id="374" r:id="rId13"/>
    <p:sldId id="358" r:id="rId14"/>
    <p:sldId id="375" r:id="rId15"/>
    <p:sldId id="360" r:id="rId16"/>
    <p:sldId id="361" r:id="rId17"/>
    <p:sldId id="363" r:id="rId18"/>
    <p:sldId id="376" r:id="rId19"/>
    <p:sldId id="373" r:id="rId20"/>
    <p:sldId id="307" r:id="rId21"/>
    <p:sldId id="298" r:id="rId22"/>
    <p:sldId id="300" r:id="rId23"/>
    <p:sldId id="367" r:id="rId24"/>
    <p:sldId id="366" r:id="rId25"/>
    <p:sldId id="365" r:id="rId26"/>
    <p:sldId id="378" r:id="rId27"/>
    <p:sldId id="369" r:id="rId28"/>
    <p:sldId id="370" r:id="rId29"/>
    <p:sldId id="372" r:id="rId30"/>
    <p:sldId id="371" r:id="rId31"/>
    <p:sldId id="37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DBA52-B8B2-6742-AE9B-01090BB3AA15}" v="229" dt="2023-02-27T04:52:57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2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hao Wang" userId="dfaf565347fcc7b6" providerId="LiveId" clId="{646DBA52-B8B2-6742-AE9B-01090BB3AA15}"/>
    <pc:docChg chg="addSld modSld sldOrd">
      <pc:chgData name="Yanhao Wang" userId="dfaf565347fcc7b6" providerId="LiveId" clId="{646DBA52-B8B2-6742-AE9B-01090BB3AA15}" dt="2023-02-27T05:17:08.151" v="963" actId="20577"/>
      <pc:docMkLst>
        <pc:docMk/>
      </pc:docMkLst>
      <pc:sldChg chg="ord">
        <pc:chgData name="Yanhao Wang" userId="dfaf565347fcc7b6" providerId="LiveId" clId="{646DBA52-B8B2-6742-AE9B-01090BB3AA15}" dt="2023-02-27T02:23:36.527" v="279" actId="20578"/>
        <pc:sldMkLst>
          <pc:docMk/>
          <pc:sldMk cId="3317178202" sldId="358"/>
        </pc:sldMkLst>
      </pc:sldChg>
      <pc:sldChg chg="modSp">
        <pc:chgData name="Yanhao Wang" userId="dfaf565347fcc7b6" providerId="LiveId" clId="{646DBA52-B8B2-6742-AE9B-01090BB3AA15}" dt="2023-02-27T02:19:51.881" v="3" actId="20577"/>
        <pc:sldMkLst>
          <pc:docMk/>
          <pc:sldMk cId="236668003" sldId="359"/>
        </pc:sldMkLst>
        <pc:spChg chg="mod">
          <ac:chgData name="Yanhao Wang" userId="dfaf565347fcc7b6" providerId="LiveId" clId="{646DBA52-B8B2-6742-AE9B-01090BB3AA15}" dt="2023-02-27T02:19:51.881" v="3" actId="20577"/>
          <ac:spMkLst>
            <pc:docMk/>
            <pc:sldMk cId="236668003" sldId="359"/>
            <ac:spMk id="2" creationId="{92E442B2-31F8-47E8-BD66-F267342C56A0}"/>
          </ac:spMkLst>
        </pc:spChg>
      </pc:sldChg>
      <pc:sldChg chg="modSp new mod">
        <pc:chgData name="Yanhao Wang" userId="dfaf565347fcc7b6" providerId="LiveId" clId="{646DBA52-B8B2-6742-AE9B-01090BB3AA15}" dt="2023-02-27T02:24:09.603" v="294" actId="20577"/>
        <pc:sldMkLst>
          <pc:docMk/>
          <pc:sldMk cId="3471096832" sldId="374"/>
        </pc:sldMkLst>
        <pc:spChg chg="mod">
          <ac:chgData name="Yanhao Wang" userId="dfaf565347fcc7b6" providerId="LiveId" clId="{646DBA52-B8B2-6742-AE9B-01090BB3AA15}" dt="2023-02-27T02:24:09.603" v="294" actId="20577"/>
          <ac:spMkLst>
            <pc:docMk/>
            <pc:sldMk cId="3471096832" sldId="374"/>
            <ac:spMk id="2" creationId="{DD5E588E-4B8A-6FEE-B0D7-9522F5C6F8E1}"/>
          </ac:spMkLst>
        </pc:spChg>
        <pc:spChg chg="mod">
          <ac:chgData name="Yanhao Wang" userId="dfaf565347fcc7b6" providerId="LiveId" clId="{646DBA52-B8B2-6742-AE9B-01090BB3AA15}" dt="2023-02-27T02:21:04.136" v="57" actId="20577"/>
          <ac:spMkLst>
            <pc:docMk/>
            <pc:sldMk cId="3471096832" sldId="374"/>
            <ac:spMk id="3" creationId="{29CAC515-2A2E-36EE-FCF0-6741593D01B3}"/>
          </ac:spMkLst>
        </pc:spChg>
      </pc:sldChg>
      <pc:sldChg chg="modSp add mod">
        <pc:chgData name="Yanhao Wang" userId="dfaf565347fcc7b6" providerId="LiveId" clId="{646DBA52-B8B2-6742-AE9B-01090BB3AA15}" dt="2023-02-27T04:42:04.951" v="315" actId="20577"/>
        <pc:sldMkLst>
          <pc:docMk/>
          <pc:sldMk cId="3439231760" sldId="375"/>
        </pc:sldMkLst>
        <pc:spChg chg="mod">
          <ac:chgData name="Yanhao Wang" userId="dfaf565347fcc7b6" providerId="LiveId" clId="{646DBA52-B8B2-6742-AE9B-01090BB3AA15}" dt="2023-02-27T04:42:04.951" v="315" actId="20577"/>
          <ac:spMkLst>
            <pc:docMk/>
            <pc:sldMk cId="3439231760" sldId="375"/>
            <ac:spMk id="2" creationId="{DD5E588E-4B8A-6FEE-B0D7-9522F5C6F8E1}"/>
          </ac:spMkLst>
        </pc:spChg>
        <pc:spChg chg="mod">
          <ac:chgData name="Yanhao Wang" userId="dfaf565347fcc7b6" providerId="LiveId" clId="{646DBA52-B8B2-6742-AE9B-01090BB3AA15}" dt="2023-02-27T02:23:43.002" v="290" actId="20577"/>
          <ac:spMkLst>
            <pc:docMk/>
            <pc:sldMk cId="3439231760" sldId="375"/>
            <ac:spMk id="3" creationId="{29CAC515-2A2E-36EE-FCF0-6741593D01B3}"/>
          </ac:spMkLst>
        </pc:spChg>
      </pc:sldChg>
      <pc:sldChg chg="modSp new mod">
        <pc:chgData name="Yanhao Wang" userId="dfaf565347fcc7b6" providerId="LiveId" clId="{646DBA52-B8B2-6742-AE9B-01090BB3AA15}" dt="2023-02-27T04:47:26.871" v="571" actId="20577"/>
        <pc:sldMkLst>
          <pc:docMk/>
          <pc:sldMk cId="3373163509" sldId="376"/>
        </pc:sldMkLst>
        <pc:spChg chg="mod">
          <ac:chgData name="Yanhao Wang" userId="dfaf565347fcc7b6" providerId="LiveId" clId="{646DBA52-B8B2-6742-AE9B-01090BB3AA15}" dt="2023-02-27T04:47:26.871" v="571" actId="20577"/>
          <ac:spMkLst>
            <pc:docMk/>
            <pc:sldMk cId="3373163509" sldId="376"/>
            <ac:spMk id="2" creationId="{37A9802F-BE5B-12EE-B85F-F6D49054D82B}"/>
          </ac:spMkLst>
        </pc:spChg>
        <pc:spChg chg="mod">
          <ac:chgData name="Yanhao Wang" userId="dfaf565347fcc7b6" providerId="LiveId" clId="{646DBA52-B8B2-6742-AE9B-01090BB3AA15}" dt="2023-02-27T04:42:37.639" v="343" actId="20577"/>
          <ac:spMkLst>
            <pc:docMk/>
            <pc:sldMk cId="3373163509" sldId="376"/>
            <ac:spMk id="3" creationId="{53E31FAE-6530-6B95-E505-92E88EAE6C4C}"/>
          </ac:spMkLst>
        </pc:spChg>
      </pc:sldChg>
      <pc:sldChg chg="modSp new mod">
        <pc:chgData name="Yanhao Wang" userId="dfaf565347fcc7b6" providerId="LiveId" clId="{646DBA52-B8B2-6742-AE9B-01090BB3AA15}" dt="2023-02-27T05:17:08.151" v="963" actId="20577"/>
        <pc:sldMkLst>
          <pc:docMk/>
          <pc:sldMk cId="2002309636" sldId="377"/>
        </pc:sldMkLst>
        <pc:spChg chg="mod">
          <ac:chgData name="Yanhao Wang" userId="dfaf565347fcc7b6" providerId="LiveId" clId="{646DBA52-B8B2-6742-AE9B-01090BB3AA15}" dt="2023-02-27T05:17:08.151" v="963" actId="20577"/>
          <ac:spMkLst>
            <pc:docMk/>
            <pc:sldMk cId="2002309636" sldId="377"/>
            <ac:spMk id="2" creationId="{179F3A49-395C-8198-D380-62276D739CCB}"/>
          </ac:spMkLst>
        </pc:spChg>
        <pc:spChg chg="mod">
          <ac:chgData name="Yanhao Wang" userId="dfaf565347fcc7b6" providerId="LiveId" clId="{646DBA52-B8B2-6742-AE9B-01090BB3AA15}" dt="2023-02-27T04:48:13.801" v="582" actId="20577"/>
          <ac:spMkLst>
            <pc:docMk/>
            <pc:sldMk cId="2002309636" sldId="377"/>
            <ac:spMk id="3" creationId="{64B30176-7FD0-36E2-AF4B-545CEA056221}"/>
          </ac:spMkLst>
        </pc:spChg>
      </pc:sldChg>
      <pc:sldChg chg="modSp new mod">
        <pc:chgData name="Yanhao Wang" userId="dfaf565347fcc7b6" providerId="LiveId" clId="{646DBA52-B8B2-6742-AE9B-01090BB3AA15}" dt="2023-02-27T04:52:57.022" v="899" actId="20577"/>
        <pc:sldMkLst>
          <pc:docMk/>
          <pc:sldMk cId="1446963021" sldId="378"/>
        </pc:sldMkLst>
        <pc:spChg chg="mod">
          <ac:chgData name="Yanhao Wang" userId="dfaf565347fcc7b6" providerId="LiveId" clId="{646DBA52-B8B2-6742-AE9B-01090BB3AA15}" dt="2023-02-27T04:52:57.022" v="899" actId="20577"/>
          <ac:spMkLst>
            <pc:docMk/>
            <pc:sldMk cId="1446963021" sldId="378"/>
            <ac:spMk id="2" creationId="{0E3122CB-D0E9-2A19-C468-281AB0E48CAF}"/>
          </ac:spMkLst>
        </pc:spChg>
        <pc:spChg chg="mod">
          <ac:chgData name="Yanhao Wang" userId="dfaf565347fcc7b6" providerId="LiveId" clId="{646DBA52-B8B2-6742-AE9B-01090BB3AA15}" dt="2023-02-27T04:48:59.448" v="605" actId="20577"/>
          <ac:spMkLst>
            <pc:docMk/>
            <pc:sldMk cId="1446963021" sldId="378"/>
            <ac:spMk id="3" creationId="{458E0031-3BFD-91B8-958F-6A11E0D7429C}"/>
          </ac:spMkLst>
        </pc:spChg>
      </pc:sldChg>
    </pc:docChg>
  </pc:docChgLst>
  <pc:docChgLst>
    <pc:chgData name="Wang Yanhao" userId="dfaf565347fcc7b6" providerId="LiveId" clId="{D5A7F222-6E41-814A-8206-C0FA7C7E4C19}"/>
    <pc:docChg chg="undo custSel modSld">
      <pc:chgData name="Wang Yanhao" userId="dfaf565347fcc7b6" providerId="LiveId" clId="{D5A7F222-6E41-814A-8206-C0FA7C7E4C19}" dt="2021-09-10T07:30:30.328" v="486" actId="1037"/>
      <pc:docMkLst>
        <pc:docMk/>
      </pc:docMkLst>
      <pc:sldChg chg="modSp mod">
        <pc:chgData name="Wang Yanhao" userId="dfaf565347fcc7b6" providerId="LiveId" clId="{D5A7F222-6E41-814A-8206-C0FA7C7E4C19}" dt="2021-09-09T05:09:23.360" v="322" actId="20577"/>
        <pc:sldMkLst>
          <pc:docMk/>
          <pc:sldMk cId="3801651946" sldId="366"/>
        </pc:sldMkLst>
        <pc:spChg chg="mod">
          <ac:chgData name="Wang Yanhao" userId="dfaf565347fcc7b6" providerId="LiveId" clId="{D5A7F222-6E41-814A-8206-C0FA7C7E4C19}" dt="2021-09-09T05:09:23.360" v="322" actId="20577"/>
          <ac:spMkLst>
            <pc:docMk/>
            <pc:sldMk cId="3801651946" sldId="366"/>
            <ac:spMk id="2" creationId="{F0841916-87AA-4CBB-A261-A491BD256A53}"/>
          </ac:spMkLst>
        </pc:spChg>
      </pc:sldChg>
      <pc:sldChg chg="addSp delSp modSp mod">
        <pc:chgData name="Wang Yanhao" userId="dfaf565347fcc7b6" providerId="LiveId" clId="{D5A7F222-6E41-814A-8206-C0FA7C7E4C19}" dt="2021-09-10T07:30:30.328" v="486" actId="1037"/>
        <pc:sldMkLst>
          <pc:docMk/>
          <pc:sldMk cId="2727522256" sldId="367"/>
        </pc:sldMkLst>
        <pc:spChg chg="mod">
          <ac:chgData name="Wang Yanhao" userId="dfaf565347fcc7b6" providerId="LiveId" clId="{D5A7F222-6E41-814A-8206-C0FA7C7E4C19}" dt="2021-09-10T07:27:39.645" v="330" actId="1035"/>
          <ac:spMkLst>
            <pc:docMk/>
            <pc:sldMk cId="2727522256" sldId="367"/>
            <ac:spMk id="5" creationId="{E5EF7E87-56D8-476D-A5D9-F005DF066CDE}"/>
          </ac:spMkLst>
        </pc:spChg>
        <pc:spChg chg="mod">
          <ac:chgData name="Wang Yanhao" userId="dfaf565347fcc7b6" providerId="LiveId" clId="{D5A7F222-6E41-814A-8206-C0FA7C7E4C19}" dt="2021-09-10T07:27:24.972" v="326" actId="114"/>
          <ac:spMkLst>
            <pc:docMk/>
            <pc:sldMk cId="2727522256" sldId="367"/>
            <ac:spMk id="6" creationId="{B4101700-FF72-41CB-9E0D-F8361A6EE3B9}"/>
          </ac:spMkLst>
        </pc:spChg>
        <pc:spChg chg="mod">
          <ac:chgData name="Wang Yanhao" userId="dfaf565347fcc7b6" providerId="LiveId" clId="{D5A7F222-6E41-814A-8206-C0FA7C7E4C19}" dt="2021-09-10T07:27:32.552" v="329" actId="1036"/>
          <ac:spMkLst>
            <pc:docMk/>
            <pc:sldMk cId="2727522256" sldId="367"/>
            <ac:spMk id="7" creationId="{4CA5D507-8F7A-41E2-A466-40B4C6A12376}"/>
          </ac:spMkLst>
        </pc:spChg>
        <pc:spChg chg="mod">
          <ac:chgData name="Wang Yanhao" userId="dfaf565347fcc7b6" providerId="LiveId" clId="{D5A7F222-6E41-814A-8206-C0FA7C7E4C19}" dt="2021-09-10T07:27:28.225" v="327" actId="114"/>
          <ac:spMkLst>
            <pc:docMk/>
            <pc:sldMk cId="2727522256" sldId="367"/>
            <ac:spMk id="8" creationId="{6043657F-D032-46B0-9043-10B2563260A3}"/>
          </ac:spMkLst>
        </pc:spChg>
        <pc:spChg chg="add del mod">
          <ac:chgData name="Wang Yanhao" userId="dfaf565347fcc7b6" providerId="LiveId" clId="{D5A7F222-6E41-814A-8206-C0FA7C7E4C19}" dt="2021-09-10T07:30:03.092" v="367" actId="1035"/>
          <ac:spMkLst>
            <pc:docMk/>
            <pc:sldMk cId="2727522256" sldId="367"/>
            <ac:spMk id="9" creationId="{97264697-6A60-FF47-B7D3-4ECB4053970B}"/>
          </ac:spMkLst>
        </pc:spChg>
        <pc:spChg chg="add mod">
          <ac:chgData name="Wang Yanhao" userId="dfaf565347fcc7b6" providerId="LiveId" clId="{D5A7F222-6E41-814A-8206-C0FA7C7E4C19}" dt="2021-09-10T07:29:50.657" v="356" actId="1036"/>
          <ac:spMkLst>
            <pc:docMk/>
            <pc:sldMk cId="2727522256" sldId="367"/>
            <ac:spMk id="10" creationId="{749F04A5-DD8F-2B49-9D31-363A68DD41BF}"/>
          </ac:spMkLst>
        </pc:spChg>
        <pc:spChg chg="add mod">
          <ac:chgData name="Wang Yanhao" userId="dfaf565347fcc7b6" providerId="LiveId" clId="{D5A7F222-6E41-814A-8206-C0FA7C7E4C19}" dt="2021-09-10T07:30:30.328" v="486" actId="1037"/>
          <ac:spMkLst>
            <pc:docMk/>
            <pc:sldMk cId="2727522256" sldId="367"/>
            <ac:spMk id="11" creationId="{12D15816-4240-3C4A-818F-AB52EF63C7F4}"/>
          </ac:spMkLst>
        </pc:spChg>
        <pc:spChg chg="add mod">
          <ac:chgData name="Wang Yanhao" userId="dfaf565347fcc7b6" providerId="LiveId" clId="{D5A7F222-6E41-814A-8206-C0FA7C7E4C19}" dt="2021-09-10T07:30:18.118" v="450" actId="1037"/>
          <ac:spMkLst>
            <pc:docMk/>
            <pc:sldMk cId="2727522256" sldId="367"/>
            <ac:spMk id="12" creationId="{26AA71C6-A185-2F43-8DBD-DCCF73162DF8}"/>
          </ac:spMkLst>
        </pc:spChg>
      </pc:sldChg>
    </pc:docChg>
  </pc:docChgLst>
  <pc:docChgLst>
    <pc:chgData name="Yanhao Wang" userId="dfaf565347fcc7b6" providerId="LiveId" clId="{FFF69842-819E-D342-B734-71D5F6FDA163}"/>
    <pc:docChg chg="undo custSel addSld modSld">
      <pc:chgData name="Yanhao Wang" userId="dfaf565347fcc7b6" providerId="LiveId" clId="{FFF69842-819E-D342-B734-71D5F6FDA163}" dt="2021-09-08T12:24:04.004" v="633" actId="2710"/>
      <pc:docMkLst>
        <pc:docMk/>
      </pc:docMkLst>
      <pc:sldChg chg="modSp mod">
        <pc:chgData name="Yanhao Wang" userId="dfaf565347fcc7b6" providerId="LiveId" clId="{FFF69842-819E-D342-B734-71D5F6FDA163}" dt="2021-09-08T12:19:59.473" v="615" actId="114"/>
        <pc:sldMkLst>
          <pc:docMk/>
          <pc:sldMk cId="655084610" sldId="298"/>
        </pc:sldMkLst>
        <pc:spChg chg="mod">
          <ac:chgData name="Yanhao Wang" userId="dfaf565347fcc7b6" providerId="LiveId" clId="{FFF69842-819E-D342-B734-71D5F6FDA163}" dt="2021-09-08T12:19:59.473" v="615" actId="114"/>
          <ac:spMkLst>
            <pc:docMk/>
            <pc:sldMk cId="655084610" sldId="298"/>
            <ac:spMk id="2" creationId="{5B3B5B6F-6B4D-4522-9A7C-6F37851BE9C1}"/>
          </ac:spMkLst>
        </pc:spChg>
      </pc:sldChg>
      <pc:sldChg chg="modSp">
        <pc:chgData name="Yanhao Wang" userId="dfaf565347fcc7b6" providerId="LiveId" clId="{FFF69842-819E-D342-B734-71D5F6FDA163}" dt="2021-09-08T12:20:15.316" v="617" actId="2710"/>
        <pc:sldMkLst>
          <pc:docMk/>
          <pc:sldMk cId="1746140545" sldId="300"/>
        </pc:sldMkLst>
        <pc:spChg chg="mod">
          <ac:chgData name="Yanhao Wang" userId="dfaf565347fcc7b6" providerId="LiveId" clId="{FFF69842-819E-D342-B734-71D5F6FDA163}" dt="2021-09-08T12:20:15.316" v="617" actId="2710"/>
          <ac:spMkLst>
            <pc:docMk/>
            <pc:sldMk cId="1746140545" sldId="300"/>
            <ac:spMk id="2" creationId="{1172C694-3180-46FD-94E5-10CB9E286B5E}"/>
          </ac:spMkLst>
        </pc:spChg>
      </pc:sldChg>
      <pc:sldChg chg="modSp mod">
        <pc:chgData name="Yanhao Wang" userId="dfaf565347fcc7b6" providerId="LiveId" clId="{FFF69842-819E-D342-B734-71D5F6FDA163}" dt="2021-09-08T12:15:27.099" v="499" actId="2711"/>
        <pc:sldMkLst>
          <pc:docMk/>
          <pc:sldMk cId="3203938502" sldId="309"/>
        </pc:sldMkLst>
        <pc:spChg chg="mod">
          <ac:chgData name="Yanhao Wang" userId="dfaf565347fcc7b6" providerId="LiveId" clId="{FFF69842-819E-D342-B734-71D5F6FDA163}" dt="2021-09-08T12:15:27.099" v="499" actId="2711"/>
          <ac:spMkLst>
            <pc:docMk/>
            <pc:sldMk cId="3203938502" sldId="309"/>
            <ac:spMk id="2" creationId="{B68A4202-2451-41D5-8C4A-A199E96F6488}"/>
          </ac:spMkLst>
        </pc:spChg>
        <pc:spChg chg="mod">
          <ac:chgData name="Yanhao Wang" userId="dfaf565347fcc7b6" providerId="LiveId" clId="{FFF69842-819E-D342-B734-71D5F6FDA163}" dt="2021-09-08T12:15:20.878" v="498" actId="2711"/>
          <ac:spMkLst>
            <pc:docMk/>
            <pc:sldMk cId="3203938502" sldId="309"/>
            <ac:spMk id="6" creationId="{F68124BE-BAF7-420F-9962-9B18E50972E1}"/>
          </ac:spMkLst>
        </pc:spChg>
      </pc:sldChg>
      <pc:sldChg chg="modSp">
        <pc:chgData name="Yanhao Wang" userId="dfaf565347fcc7b6" providerId="LiveId" clId="{FFF69842-819E-D342-B734-71D5F6FDA163}" dt="2021-09-08T12:15:58.512" v="503" actId="2710"/>
        <pc:sldMkLst>
          <pc:docMk/>
          <pc:sldMk cId="2931655840" sldId="310"/>
        </pc:sldMkLst>
        <pc:spChg chg="mod">
          <ac:chgData name="Yanhao Wang" userId="dfaf565347fcc7b6" providerId="LiveId" clId="{FFF69842-819E-D342-B734-71D5F6FDA163}" dt="2021-09-08T12:15:58.512" v="503" actId="2710"/>
          <ac:spMkLst>
            <pc:docMk/>
            <pc:sldMk cId="2931655840" sldId="310"/>
            <ac:spMk id="2" creationId="{AD85F586-F1F8-468C-AF29-7FFC102832D7}"/>
          </ac:spMkLst>
        </pc:spChg>
      </pc:sldChg>
      <pc:sldChg chg="modSp">
        <pc:chgData name="Yanhao Wang" userId="dfaf565347fcc7b6" providerId="LiveId" clId="{FFF69842-819E-D342-B734-71D5F6FDA163}" dt="2021-09-08T12:14:36.826" v="491" actId="2710"/>
        <pc:sldMkLst>
          <pc:docMk/>
          <pc:sldMk cId="3152538895" sldId="354"/>
        </pc:sldMkLst>
        <pc:spChg chg="mod">
          <ac:chgData name="Yanhao Wang" userId="dfaf565347fcc7b6" providerId="LiveId" clId="{FFF69842-819E-D342-B734-71D5F6FDA163}" dt="2021-09-08T12:14:36.826" v="491" actId="2710"/>
          <ac:spMkLst>
            <pc:docMk/>
            <pc:sldMk cId="3152538895" sldId="354"/>
            <ac:spMk id="9" creationId="{98BAD264-3939-460F-9C84-51B8DFA9DE39}"/>
          </ac:spMkLst>
        </pc:spChg>
      </pc:sldChg>
      <pc:sldChg chg="modSp mod">
        <pc:chgData name="Yanhao Wang" userId="dfaf565347fcc7b6" providerId="LiveId" clId="{FFF69842-819E-D342-B734-71D5F6FDA163}" dt="2021-09-08T12:15:42.872" v="500" actId="14100"/>
        <pc:sldMkLst>
          <pc:docMk/>
          <pc:sldMk cId="945077468" sldId="355"/>
        </pc:sldMkLst>
        <pc:spChg chg="mod">
          <ac:chgData name="Yanhao Wang" userId="dfaf565347fcc7b6" providerId="LiveId" clId="{FFF69842-819E-D342-B734-71D5F6FDA163}" dt="2021-09-08T12:15:42.872" v="500" actId="14100"/>
          <ac:spMkLst>
            <pc:docMk/>
            <pc:sldMk cId="945077468" sldId="355"/>
            <ac:spMk id="4" creationId="{CA468626-51F7-4DF0-A036-1B1CD96316AF}"/>
          </ac:spMkLst>
        </pc:spChg>
      </pc:sldChg>
      <pc:sldChg chg="modSp mod">
        <pc:chgData name="Yanhao Wang" userId="dfaf565347fcc7b6" providerId="LiveId" clId="{FFF69842-819E-D342-B734-71D5F6FDA163}" dt="2021-09-08T12:16:28.725" v="508" actId="2710"/>
        <pc:sldMkLst>
          <pc:docMk/>
          <pc:sldMk cId="138147463" sldId="356"/>
        </pc:sldMkLst>
        <pc:spChg chg="mod">
          <ac:chgData name="Yanhao Wang" userId="dfaf565347fcc7b6" providerId="LiveId" clId="{FFF69842-819E-D342-B734-71D5F6FDA163}" dt="2021-09-08T12:16:28.725" v="508" actId="2710"/>
          <ac:spMkLst>
            <pc:docMk/>
            <pc:sldMk cId="138147463" sldId="356"/>
            <ac:spMk id="2" creationId="{4AF0581A-E457-4F0A-BC9B-2E26094D0834}"/>
          </ac:spMkLst>
        </pc:spChg>
      </pc:sldChg>
      <pc:sldChg chg="modSp mod">
        <pc:chgData name="Yanhao Wang" userId="dfaf565347fcc7b6" providerId="LiveId" clId="{FFF69842-819E-D342-B734-71D5F6FDA163}" dt="2021-09-08T12:16:33.868" v="509" actId="2710"/>
        <pc:sldMkLst>
          <pc:docMk/>
          <pc:sldMk cId="2913733219" sldId="357"/>
        </pc:sldMkLst>
        <pc:spChg chg="mod">
          <ac:chgData name="Yanhao Wang" userId="dfaf565347fcc7b6" providerId="LiveId" clId="{FFF69842-819E-D342-B734-71D5F6FDA163}" dt="2021-09-08T12:16:33.868" v="509" actId="2710"/>
          <ac:spMkLst>
            <pc:docMk/>
            <pc:sldMk cId="2913733219" sldId="357"/>
            <ac:spMk id="2" creationId="{0D9F6B5B-F037-4F0A-A443-E43455114164}"/>
          </ac:spMkLst>
        </pc:spChg>
      </pc:sldChg>
      <pc:sldChg chg="modSp mod">
        <pc:chgData name="Yanhao Wang" userId="dfaf565347fcc7b6" providerId="LiveId" clId="{FFF69842-819E-D342-B734-71D5F6FDA163}" dt="2021-09-08T12:16:38.810" v="510" actId="2710"/>
        <pc:sldMkLst>
          <pc:docMk/>
          <pc:sldMk cId="3317178202" sldId="358"/>
        </pc:sldMkLst>
        <pc:spChg chg="mod">
          <ac:chgData name="Yanhao Wang" userId="dfaf565347fcc7b6" providerId="LiveId" clId="{FFF69842-819E-D342-B734-71D5F6FDA163}" dt="2021-09-08T12:16:38.810" v="510" actId="2710"/>
          <ac:spMkLst>
            <pc:docMk/>
            <pc:sldMk cId="3317178202" sldId="358"/>
            <ac:spMk id="2" creationId="{3978C903-3F82-484C-801C-944CC6B63718}"/>
          </ac:spMkLst>
        </pc:spChg>
        <pc:picChg chg="mod">
          <ac:chgData name="Yanhao Wang" userId="dfaf565347fcc7b6" providerId="LiveId" clId="{FFF69842-819E-D342-B734-71D5F6FDA163}" dt="2021-09-08T11:48:45.612" v="15" actId="167"/>
          <ac:picMkLst>
            <pc:docMk/>
            <pc:sldMk cId="3317178202" sldId="358"/>
            <ac:picMk id="4" creationId="{D3BA0DFB-1CDA-4903-AB11-9C02D6CF033B}"/>
          </ac:picMkLst>
        </pc:picChg>
      </pc:sldChg>
      <pc:sldChg chg="modSp">
        <pc:chgData name="Yanhao Wang" userId="dfaf565347fcc7b6" providerId="LiveId" clId="{FFF69842-819E-D342-B734-71D5F6FDA163}" dt="2021-09-08T12:16:18.673" v="507" actId="20577"/>
        <pc:sldMkLst>
          <pc:docMk/>
          <pc:sldMk cId="236668003" sldId="359"/>
        </pc:sldMkLst>
        <pc:spChg chg="mod">
          <ac:chgData name="Yanhao Wang" userId="dfaf565347fcc7b6" providerId="LiveId" clId="{FFF69842-819E-D342-B734-71D5F6FDA163}" dt="2021-09-08T12:16:18.673" v="507" actId="20577"/>
          <ac:spMkLst>
            <pc:docMk/>
            <pc:sldMk cId="236668003" sldId="359"/>
            <ac:spMk id="2" creationId="{92E442B2-31F8-47E8-BD66-F267342C56A0}"/>
          </ac:spMkLst>
        </pc:spChg>
        <pc:spChg chg="mod">
          <ac:chgData name="Yanhao Wang" userId="dfaf565347fcc7b6" providerId="LiveId" clId="{FFF69842-819E-D342-B734-71D5F6FDA163}" dt="2021-09-08T12:16:12.137" v="504" actId="2710"/>
          <ac:spMkLst>
            <pc:docMk/>
            <pc:sldMk cId="236668003" sldId="359"/>
            <ac:spMk id="4" creationId="{0D5D6724-72EF-4C78-BA80-F45A11BD0355}"/>
          </ac:spMkLst>
        </pc:spChg>
      </pc:sldChg>
      <pc:sldChg chg="modSp modAnim">
        <pc:chgData name="Yanhao Wang" userId="dfaf565347fcc7b6" providerId="LiveId" clId="{FFF69842-819E-D342-B734-71D5F6FDA163}" dt="2021-09-08T11:49:25.294" v="23" actId="20577"/>
        <pc:sldMkLst>
          <pc:docMk/>
          <pc:sldMk cId="1107517659" sldId="360"/>
        </pc:sldMkLst>
        <pc:spChg chg="mod">
          <ac:chgData name="Yanhao Wang" userId="dfaf565347fcc7b6" providerId="LiveId" clId="{FFF69842-819E-D342-B734-71D5F6FDA163}" dt="2021-09-08T11:49:25.294" v="23" actId="20577"/>
          <ac:spMkLst>
            <pc:docMk/>
            <pc:sldMk cId="1107517659" sldId="360"/>
            <ac:spMk id="2" creationId="{19958087-02F4-4E01-95DE-0AF3C7FDA7F9}"/>
          </ac:spMkLst>
        </pc:spChg>
      </pc:sldChg>
      <pc:sldChg chg="modSp mod">
        <pc:chgData name="Yanhao Wang" userId="dfaf565347fcc7b6" providerId="LiveId" clId="{FFF69842-819E-D342-B734-71D5F6FDA163}" dt="2021-09-08T11:55:54.533" v="56" actId="14100"/>
        <pc:sldMkLst>
          <pc:docMk/>
          <pc:sldMk cId="3901360063" sldId="361"/>
        </pc:sldMkLst>
        <pc:spChg chg="mod">
          <ac:chgData name="Yanhao Wang" userId="dfaf565347fcc7b6" providerId="LiveId" clId="{FFF69842-819E-D342-B734-71D5F6FDA163}" dt="2021-09-08T11:55:54.533" v="56" actId="14100"/>
          <ac:spMkLst>
            <pc:docMk/>
            <pc:sldMk cId="3901360063" sldId="361"/>
            <ac:spMk id="2" creationId="{87B5FC0E-6CE4-4F84-A495-D98D66FA11DE}"/>
          </ac:spMkLst>
        </pc:spChg>
      </pc:sldChg>
      <pc:sldChg chg="modSp mod modAnim">
        <pc:chgData name="Yanhao Wang" userId="dfaf565347fcc7b6" providerId="LiveId" clId="{FFF69842-819E-D342-B734-71D5F6FDA163}" dt="2021-09-08T12:10:48.532" v="322" actId="20577"/>
        <pc:sldMkLst>
          <pc:docMk/>
          <pc:sldMk cId="588585438" sldId="363"/>
        </pc:sldMkLst>
        <pc:spChg chg="mod">
          <ac:chgData name="Yanhao Wang" userId="dfaf565347fcc7b6" providerId="LiveId" clId="{FFF69842-819E-D342-B734-71D5F6FDA163}" dt="2021-09-08T12:10:48.532" v="322" actId="20577"/>
          <ac:spMkLst>
            <pc:docMk/>
            <pc:sldMk cId="588585438" sldId="363"/>
            <ac:spMk id="2" creationId="{2509CB76-9B24-4A6A-90C3-50ECE88915F5}"/>
          </ac:spMkLst>
        </pc:spChg>
        <pc:spChg chg="mod">
          <ac:chgData name="Yanhao Wang" userId="dfaf565347fcc7b6" providerId="LiveId" clId="{FFF69842-819E-D342-B734-71D5F6FDA163}" dt="2021-09-08T11:56:56.885" v="120" actId="20577"/>
          <ac:spMkLst>
            <pc:docMk/>
            <pc:sldMk cId="588585438" sldId="363"/>
            <ac:spMk id="3" creationId="{E0D4F13C-5893-4A2A-B8A8-C5E11232EBFB}"/>
          </ac:spMkLst>
        </pc:spChg>
      </pc:sldChg>
      <pc:sldChg chg="modSp mod">
        <pc:chgData name="Yanhao Wang" userId="dfaf565347fcc7b6" providerId="LiveId" clId="{FFF69842-819E-D342-B734-71D5F6FDA163}" dt="2021-09-08T12:21:25.920" v="625" actId="113"/>
        <pc:sldMkLst>
          <pc:docMk/>
          <pc:sldMk cId="3801651946" sldId="366"/>
        </pc:sldMkLst>
        <pc:spChg chg="mod">
          <ac:chgData name="Yanhao Wang" userId="dfaf565347fcc7b6" providerId="LiveId" clId="{FFF69842-819E-D342-B734-71D5F6FDA163}" dt="2021-09-08T12:21:25.920" v="625" actId="113"/>
          <ac:spMkLst>
            <pc:docMk/>
            <pc:sldMk cId="3801651946" sldId="366"/>
            <ac:spMk id="2" creationId="{F0841916-87AA-4CBB-A261-A491BD256A53}"/>
          </ac:spMkLst>
        </pc:spChg>
      </pc:sldChg>
      <pc:sldChg chg="modSp">
        <pc:chgData name="Yanhao Wang" userId="dfaf565347fcc7b6" providerId="LiveId" clId="{FFF69842-819E-D342-B734-71D5F6FDA163}" dt="2021-09-08T12:20:37.965" v="618" actId="2710"/>
        <pc:sldMkLst>
          <pc:docMk/>
          <pc:sldMk cId="2727522256" sldId="367"/>
        </pc:sldMkLst>
        <pc:spChg chg="mod">
          <ac:chgData name="Yanhao Wang" userId="dfaf565347fcc7b6" providerId="LiveId" clId="{FFF69842-819E-D342-B734-71D5F6FDA163}" dt="2021-09-08T12:20:37.965" v="618" actId="2710"/>
          <ac:spMkLst>
            <pc:docMk/>
            <pc:sldMk cId="2727522256" sldId="367"/>
            <ac:spMk id="2" creationId="{85B14973-4DA0-4AA0-A751-FBF49B6A174A}"/>
          </ac:spMkLst>
        </pc:spChg>
      </pc:sldChg>
      <pc:sldChg chg="modSp">
        <pc:chgData name="Yanhao Wang" userId="dfaf565347fcc7b6" providerId="LiveId" clId="{FFF69842-819E-D342-B734-71D5F6FDA163}" dt="2021-09-08T12:22:31.933" v="627" actId="2710"/>
        <pc:sldMkLst>
          <pc:docMk/>
          <pc:sldMk cId="3822253323" sldId="369"/>
        </pc:sldMkLst>
        <pc:spChg chg="mod">
          <ac:chgData name="Yanhao Wang" userId="dfaf565347fcc7b6" providerId="LiveId" clId="{FFF69842-819E-D342-B734-71D5F6FDA163}" dt="2021-09-08T12:22:31.933" v="627" actId="2710"/>
          <ac:spMkLst>
            <pc:docMk/>
            <pc:sldMk cId="3822253323" sldId="369"/>
            <ac:spMk id="2" creationId="{24894114-FFCE-46D0-AFE3-7253024FFC72}"/>
          </ac:spMkLst>
        </pc:spChg>
      </pc:sldChg>
      <pc:sldChg chg="modSp mod">
        <pc:chgData name="Yanhao Wang" userId="dfaf565347fcc7b6" providerId="LiveId" clId="{FFF69842-819E-D342-B734-71D5F6FDA163}" dt="2021-09-08T12:22:50.593" v="630" actId="14100"/>
        <pc:sldMkLst>
          <pc:docMk/>
          <pc:sldMk cId="304861136" sldId="370"/>
        </pc:sldMkLst>
        <pc:spChg chg="mod">
          <ac:chgData name="Yanhao Wang" userId="dfaf565347fcc7b6" providerId="LiveId" clId="{FFF69842-819E-D342-B734-71D5F6FDA163}" dt="2021-09-08T12:22:50.593" v="630" actId="14100"/>
          <ac:spMkLst>
            <pc:docMk/>
            <pc:sldMk cId="304861136" sldId="370"/>
            <ac:spMk id="2" creationId="{729C7027-3DCD-403C-96FA-C52B85FA1E0E}"/>
          </ac:spMkLst>
        </pc:spChg>
      </pc:sldChg>
      <pc:sldChg chg="modSp">
        <pc:chgData name="Yanhao Wang" userId="dfaf565347fcc7b6" providerId="LiveId" clId="{FFF69842-819E-D342-B734-71D5F6FDA163}" dt="2021-09-08T12:24:04.004" v="633" actId="2710"/>
        <pc:sldMkLst>
          <pc:docMk/>
          <pc:sldMk cId="970155871" sldId="371"/>
        </pc:sldMkLst>
        <pc:spChg chg="mod">
          <ac:chgData name="Yanhao Wang" userId="dfaf565347fcc7b6" providerId="LiveId" clId="{FFF69842-819E-D342-B734-71D5F6FDA163}" dt="2021-09-08T12:24:04.004" v="633" actId="2710"/>
          <ac:spMkLst>
            <pc:docMk/>
            <pc:sldMk cId="970155871" sldId="371"/>
            <ac:spMk id="2" creationId="{439AC6D8-D01A-4E8C-B1EA-D9FCF98D5D43}"/>
          </ac:spMkLst>
        </pc:spChg>
      </pc:sldChg>
      <pc:sldChg chg="modSp">
        <pc:chgData name="Yanhao Wang" userId="dfaf565347fcc7b6" providerId="LiveId" clId="{FFF69842-819E-D342-B734-71D5F6FDA163}" dt="2021-09-08T12:23:03.733" v="632" actId="2711"/>
        <pc:sldMkLst>
          <pc:docMk/>
          <pc:sldMk cId="2845786627" sldId="372"/>
        </pc:sldMkLst>
        <pc:spChg chg="mod">
          <ac:chgData name="Yanhao Wang" userId="dfaf565347fcc7b6" providerId="LiveId" clId="{FFF69842-819E-D342-B734-71D5F6FDA163}" dt="2021-09-08T12:23:03.733" v="632" actId="2711"/>
          <ac:spMkLst>
            <pc:docMk/>
            <pc:sldMk cId="2845786627" sldId="372"/>
            <ac:spMk id="2" creationId="{2530C387-653B-4EDB-904C-19B1E9C8A5BB}"/>
          </ac:spMkLst>
        </pc:spChg>
      </pc:sldChg>
      <pc:sldChg chg="modSp add mod modAnim">
        <pc:chgData name="Yanhao Wang" userId="dfaf565347fcc7b6" providerId="LiveId" clId="{FFF69842-819E-D342-B734-71D5F6FDA163}" dt="2021-09-08T12:18:25.699" v="602" actId="20577"/>
        <pc:sldMkLst>
          <pc:docMk/>
          <pc:sldMk cId="2146193482" sldId="373"/>
        </pc:sldMkLst>
        <pc:spChg chg="mod">
          <ac:chgData name="Yanhao Wang" userId="dfaf565347fcc7b6" providerId="LiveId" clId="{FFF69842-819E-D342-B734-71D5F6FDA163}" dt="2021-09-08T12:18:25.699" v="602" actId="20577"/>
          <ac:spMkLst>
            <pc:docMk/>
            <pc:sldMk cId="2146193482" sldId="373"/>
            <ac:spMk id="2" creationId="{2509CB76-9B24-4A6A-90C3-50ECE88915F5}"/>
          </ac:spMkLst>
        </pc:spChg>
        <pc:spChg chg="mod">
          <ac:chgData name="Yanhao Wang" userId="dfaf565347fcc7b6" providerId="LiveId" clId="{FFF69842-819E-D342-B734-71D5F6FDA163}" dt="2021-09-08T12:02:44.568" v="254"/>
          <ac:spMkLst>
            <pc:docMk/>
            <pc:sldMk cId="2146193482" sldId="373"/>
            <ac:spMk id="3" creationId="{E0D4F13C-5893-4A2A-B8A8-C5E11232EB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0B724-FF5B-441B-81CB-E011409F346B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F7119-C52B-4711-838C-9B662E669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1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8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93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04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804D2C-4A1D-4891-8BCE-AF6607DBF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5489"/>
            <a:ext cx="7886700" cy="4951475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760D81-CE2B-4F11-A734-785D0E1B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60245-CB9B-4E61-AC8E-4567F4730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AB012-C8BA-4DB6-BB60-BB164DA9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35EBE3-0A72-4D20-B52A-4F36259ED451}"/>
              </a:ext>
            </a:extLst>
          </p:cNvPr>
          <p:cNvCxnSpPr>
            <a:cxnSpLocks/>
          </p:cNvCxnSpPr>
          <p:nvPr userDrawn="1"/>
        </p:nvCxnSpPr>
        <p:spPr>
          <a:xfrm>
            <a:off x="1614488" y="1019175"/>
            <a:ext cx="59150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3456D1AE-B211-4DFA-9E83-F32716775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47500"/>
            <a:ext cx="5915025" cy="881982"/>
          </a:xfrm>
        </p:spPr>
        <p:txBody>
          <a:bodyPr/>
          <a:lstStyle>
            <a:lvl1pPr algn="ctr">
              <a:defRPr sz="27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543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715BFA-E2D3-4B1F-8456-733AAE6A9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815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7D15BC-D198-4350-8A88-6A2ACF0BC293}"/>
              </a:ext>
            </a:extLst>
          </p:cNvPr>
          <p:cNvSpPr/>
          <p:nvPr userDrawn="1"/>
        </p:nvSpPr>
        <p:spPr>
          <a:xfrm>
            <a:off x="0" y="152358"/>
            <a:ext cx="9144000" cy="6587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5485"/>
            <a:ext cx="7886700" cy="495147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2060"/>
              </a:buClr>
              <a:buFont typeface="Wingdings" panose="05000000000000000000" pitchFamily="2" charset="2"/>
              <a:buChar char="p"/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00000"/>
              </a:lnSpc>
              <a:buClr>
                <a:srgbClr val="002060"/>
              </a:buClr>
              <a:buFont typeface="Wingdings" panose="05000000000000000000" pitchFamily="2" charset="2"/>
              <a:buChar char="Ø"/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00000"/>
              </a:lnSpc>
              <a:buClr>
                <a:srgbClr val="002060"/>
              </a:buClr>
              <a:buFont typeface="Wingdings" panose="05000000000000000000" pitchFamily="2" charset="2"/>
              <a:buChar char="ü"/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27542A29-7CB4-4681-AD25-B4A236BA6768}" type="datetimeFigureOut">
              <a:rPr lang="zh-CN" altLang="en-US" smtClean="0"/>
              <a:pPr/>
              <a:t>2023/2/27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fld id="{E4274B56-9271-44F2-A06D-DA69C6B6FD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3EDF55-8375-4DFA-B7D2-7FCE9C879E1F}"/>
              </a:ext>
            </a:extLst>
          </p:cNvPr>
          <p:cNvCxnSpPr>
            <a:cxnSpLocks/>
          </p:cNvCxnSpPr>
          <p:nvPr userDrawn="1"/>
        </p:nvCxnSpPr>
        <p:spPr>
          <a:xfrm>
            <a:off x="1328443" y="1066309"/>
            <a:ext cx="648313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154AB5FF-74FF-4C4D-974A-B6E6685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20" y="133504"/>
            <a:ext cx="6479160" cy="881982"/>
          </a:xfrm>
        </p:spPr>
        <p:txBody>
          <a:bodyPr/>
          <a:lstStyle>
            <a:lvl1pPr algn="ctr">
              <a:defRPr sz="3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385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1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8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088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78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18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11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31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42A29-7CB4-4681-AD25-B4A236BA6768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74B56-9271-44F2-A06D-DA69C6B6F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1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13E1DA-FFEE-430A-9C15-AA7324DF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D8533F8-2B83-46C0-95D4-68697C3CA9F5}"/>
              </a:ext>
            </a:extLst>
          </p:cNvPr>
          <p:cNvSpPr/>
          <p:nvPr/>
        </p:nvSpPr>
        <p:spPr>
          <a:xfrm>
            <a:off x="0" y="1831340"/>
            <a:ext cx="9143999" cy="3195320"/>
          </a:xfrm>
          <a:prstGeom prst="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数据科学与工程算法基础</a:t>
            </a:r>
            <a:endParaRPr lang="en-US" altLang="zh-CN" sz="4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Algorithm Foundations of Data Science and Engineering</a:t>
            </a:r>
          </a:p>
          <a:p>
            <a:pPr algn="ctr"/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第二章  抽样算法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1C6D90A-74B5-4E05-A796-967CD9098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72" y="607377"/>
            <a:ext cx="3592294" cy="6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F0581A-E457-4F0A-BC9B-2E26094D0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4043680"/>
                <a:ext cx="8515350" cy="2798000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latin typeface="宋体" pitchFamily="2" charset="-122"/>
                  </a:rPr>
                  <a:t> 假设从容量为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的总体中抽取容量为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 的样本</a:t>
                </a:r>
                <a:endParaRPr lang="en-US" altLang="zh-CN" sz="2400" dirty="0">
                  <a:latin typeface="Calibri" pitchFamily="34" charset="0"/>
                </a:endParaRPr>
              </a:p>
              <a:p>
                <a:r>
                  <a:rPr lang="zh-CN" altLang="en-US" sz="2400" dirty="0">
                    <a:latin typeface="宋体" pitchFamily="2" charset="-122"/>
                  </a:rPr>
                  <a:t> 按下列步骤在总体中选择样本</a:t>
                </a:r>
                <a:r>
                  <a:rPr lang="en-US" altLang="zh-CN" sz="2400" dirty="0">
                    <a:latin typeface="宋体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能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被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 整除</a:t>
                </a:r>
                <a:r>
                  <a:rPr lang="en-US" altLang="zh-CN" sz="2400" dirty="0">
                    <a:latin typeface="宋体" pitchFamily="2" charset="-122"/>
                  </a:rPr>
                  <a:t>)</a:t>
                </a:r>
                <a:endParaRPr lang="en-US" altLang="zh-CN" sz="2400" dirty="0">
                  <a:latin typeface="Calibri" pitchFamily="34" charset="0"/>
                </a:endParaRPr>
              </a:p>
              <a:p>
                <a:pPr lvl="1"/>
                <a:r>
                  <a:rPr lang="en-US" altLang="zh-CN" sz="2000" dirty="0">
                    <a:latin typeface="Calibri" pitchFamily="34" charset="0"/>
                  </a:rPr>
                  <a:t> </a:t>
                </a:r>
                <a:r>
                  <a:rPr lang="zh-CN" altLang="en-US" sz="2000" dirty="0">
                    <a:latin typeface="宋体" pitchFamily="2" charset="-122"/>
                  </a:rPr>
                  <a:t>确定样本大小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 并计算跳跃间隔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x-none" sz="2000" dirty="0">
                  <a:latin typeface="Calibri" pitchFamily="34" charset="0"/>
                </a:endParaRPr>
              </a:p>
              <a:p>
                <a:pPr lvl="1"/>
                <a:r>
                  <a:rPr lang="en-US" altLang="x-none" sz="2000" dirty="0">
                    <a:latin typeface="Calibri" pitchFamily="34" charset="0"/>
                  </a:rPr>
                  <a:t> 在 </a:t>
                </a:r>
                <a:r>
                  <a:rPr lang="en-US" altLang="zh-CN" sz="2000" dirty="0">
                    <a:latin typeface="宋体" pitchFamily="2" charset="-122"/>
                  </a:rPr>
                  <a:t>1 </a:t>
                </a:r>
                <a:r>
                  <a:rPr lang="zh-CN" altLang="en-US" sz="2000" dirty="0">
                    <a:latin typeface="宋体" pitchFamily="2" charset="-122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 之间（包含 </a:t>
                </a:r>
                <a:r>
                  <a:rPr lang="en-US" altLang="zh-CN" sz="2000" dirty="0">
                    <a:latin typeface="宋体" pitchFamily="2" charset="-122"/>
                  </a:rPr>
                  <a:t>1 </a:t>
                </a:r>
                <a:r>
                  <a:rPr lang="zh-CN" altLang="en-US" sz="2000" dirty="0">
                    <a:latin typeface="宋体" pitchFamily="2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）随机选择一个起始点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𝑟</m:t>
                    </m:r>
                  </m:oMath>
                </a14:m>
                <a:endParaRPr lang="en-US" altLang="zh-CN" sz="2000" dirty="0">
                  <a:latin typeface="宋体" pitchFamily="2" charset="-122"/>
                </a:endParaRPr>
              </a:p>
              <a:p>
                <a:pPr lvl="1"/>
                <a:r>
                  <a:rPr lang="en-US" altLang="x-none" sz="2000" dirty="0">
                    <a:latin typeface="Calibri" pitchFamily="34" charset="0"/>
                  </a:rPr>
                  <a:t> </a:t>
                </a:r>
                <a:r>
                  <a:rPr lang="zh-CN" altLang="en-US" sz="2000" dirty="0">
                    <a:latin typeface="Calibri" pitchFamily="34" charset="0"/>
                  </a:rPr>
                  <a:t>反复地在选定第 </a:t>
                </a:r>
                <a:r>
                  <a:rPr lang="en-US" altLang="zh-CN" sz="2000" dirty="0">
                    <a:latin typeface="Calibri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latin typeface="Calibri" pitchFamily="34" charset="0"/>
                  </a:rPr>
                  <a:t>) </a:t>
                </a:r>
                <a:r>
                  <a:rPr lang="zh-CN" altLang="en-US" sz="2000" dirty="0">
                    <a:latin typeface="Calibri" pitchFamily="34" charset="0"/>
                  </a:rPr>
                  <a:t>个样本点，其中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=1, 2,…,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−1</m:t>
                    </m:r>
                  </m:oMath>
                </a14:m>
                <a:endParaRPr lang="en-US" altLang="x-none" sz="2000" dirty="0">
                  <a:latin typeface="Calibri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AF0581A-E457-4F0A-BC9B-2E26094D0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043680"/>
                <a:ext cx="8515350" cy="2798000"/>
              </a:xfrm>
              <a:blipFill>
                <a:blip r:embed="rId2"/>
                <a:stretch>
                  <a:fillRect l="-894" t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01A3B3A-F73C-4C47-9E72-1BE52A38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系统抽样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DC7C9-59D0-4A1F-9148-132A6AB4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7" y="1144080"/>
            <a:ext cx="8391645" cy="27980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81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9F6B5B-F037-4F0A-A443-E43455114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25484"/>
                <a:ext cx="7886700" cy="5419155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>
                    <a:latin typeface="Calibri" pitchFamily="34" charset="0"/>
                  </a:rPr>
                  <a:t> 如果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 能被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 整除</a:t>
                </a:r>
                <a:endParaRPr lang="en-US" altLang="zh-CN" sz="2400" dirty="0">
                  <a:latin typeface="宋体" pitchFamily="2" charset="-122"/>
                </a:endParaRPr>
              </a:p>
              <a:p>
                <a:pPr lvl="1"/>
                <a:r>
                  <a:rPr lang="zh-CN" altLang="en-US" sz="2000" dirty="0">
                    <a:latin typeface="宋体" pitchFamily="2" charset="-122"/>
                  </a:rPr>
                  <a:t> 系统抽样相当于总体被分成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 组，每组有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 个样本，每个样本点被选择的概率为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𝑘</m:t>
                        </m:r>
                      </m:den>
                    </m:f>
                  </m:oMath>
                </a14:m>
                <a:endParaRPr lang="en-US" altLang="zh-CN" sz="2400" dirty="0">
                  <a:latin typeface="宋体" pitchFamily="2" charset="-122"/>
                </a:endParaRPr>
              </a:p>
              <a:p>
                <a:pPr lvl="1"/>
                <a:r>
                  <a:rPr lang="en-US" altLang="zh-CN" sz="2000" dirty="0">
                    <a:latin typeface="宋体" pitchFamily="2" charset="-122"/>
                  </a:rPr>
                  <a:t> </a:t>
                </a:r>
                <a:r>
                  <a:rPr lang="zh-CN" altLang="en-US" sz="2000" dirty="0">
                    <a:latin typeface="宋体" pitchFamily="2" charset="-122"/>
                  </a:rPr>
                  <a:t>在这种情况下，线性系统抽样方法是等概率的</a:t>
                </a:r>
                <a:endParaRPr lang="en-US" altLang="zh-CN" sz="2000" dirty="0">
                  <a:latin typeface="宋体" pitchFamily="2" charset="-122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 但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如果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不能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被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宋体" pitchFamily="2" charset="-122"/>
                  </a:rPr>
                  <a:t> 整除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000" dirty="0">
                    <a:latin typeface="宋体" pitchFamily="2" charset="-122"/>
                  </a:rPr>
                  <a:t> </a:t>
                </a:r>
                <a:r>
                  <a:rPr lang="zh-CN" altLang="en-US" sz="2000" dirty="0">
                    <a:latin typeface="宋体" pitchFamily="2" charset="-122"/>
                  </a:rPr>
                  <a:t>最后一组样本点个数不及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宋体" pitchFamily="2" charset="-122"/>
                  </a:rPr>
                  <a:t> 个</a:t>
                </a:r>
                <a:endParaRPr lang="en-US" altLang="zh-CN" sz="2000" dirty="0">
                  <a:latin typeface="宋体" pitchFamily="2" charset="-122"/>
                </a:endParaRPr>
              </a:p>
              <a:p>
                <a:pPr lvl="1"/>
                <a:r>
                  <a:rPr lang="zh-CN" altLang="en-US" sz="2000" dirty="0">
                    <a:latin typeface="宋体" pitchFamily="2" charset="-122"/>
                  </a:rPr>
                  <a:t> 此时系统抽样就不是等概率的</a:t>
                </a:r>
                <a:endParaRPr lang="en-US" altLang="zh-CN" sz="2000" dirty="0">
                  <a:latin typeface="宋体" pitchFamily="2" charset="-122"/>
                </a:endParaRPr>
              </a:p>
              <a:p>
                <a:r>
                  <a:rPr lang="zh-CN" altLang="en-US" sz="2400" dirty="0">
                    <a:latin typeface="宋体" pitchFamily="2" charset="-122"/>
                  </a:rPr>
                  <a:t> 可以利用循环系统抽样的方法来解决这一问题</a:t>
                </a:r>
                <a:endParaRPr lang="en-US" altLang="zh-CN" sz="2400" dirty="0">
                  <a:latin typeface="宋体" pitchFamily="2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D9F6B5B-F037-4F0A-A443-E43455114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25484"/>
                <a:ext cx="7886700" cy="5419155"/>
              </a:xfrm>
              <a:blipFill>
                <a:blip r:embed="rId2"/>
                <a:stretch>
                  <a:fillRect l="-965" t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9EF52511-DDB3-4B5C-9875-875C364A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ffectLst>
                  <a:outerShdw blurRad="38100" dist="38100" dir="2700000">
                    <a:srgbClr val="C0C0C0"/>
                  </a:outerShdw>
                </a:effectLst>
                <a:cs typeface="华文隶书" charset="0"/>
              </a:rPr>
              <a:t>直线等距抽样的问题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3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5E588E-4B8A-6FEE-B0D7-9522F5C6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某车间生产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个产品，需要从中抽取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个产品作为样本。当第一个被抽取的样本为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号样本时，写出直线等距抽样所得到的样本集合。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CAC515-2A2E-36EE-FCF0-6741593D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例题：直线等距抽样</a:t>
            </a:r>
          </a:p>
        </p:txBody>
      </p:sp>
    </p:spTree>
    <p:extLst>
      <p:ext uri="{BB962C8B-B14F-4D97-AF65-F5344CB8AC3E}">
        <p14:creationId xmlns:p14="http://schemas.microsoft.com/office/powerpoint/2010/main" val="347109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A0DFB-1CDA-4903-AB11-9C02D6CF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" y="1225485"/>
            <a:ext cx="3033712" cy="3094037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78C903-3F82-484C-801C-944CC6B63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7927" y="1225484"/>
                <a:ext cx="6216073" cy="5378515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+mn-ea"/>
                    <a:cs typeface="+mn-ea"/>
                  </a:rPr>
                  <a:t> </a:t>
                </a:r>
                <a:r>
                  <a:rPr lang="en-US" altLang="en-US" sz="2400" dirty="0">
                    <a:latin typeface="+mn-ea"/>
                    <a:cs typeface="+mn-ea"/>
                  </a:rPr>
                  <a:t>确定间隔</a:t>
                </a:r>
                <a:r>
                  <a:rPr lang="en-US" altLang="zh-CN" sz="2400" dirty="0"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cs typeface="Cambria Math" charset="0"/>
                      </a:rPr>
                      <m:t>𝑘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cs typeface="Cambria Math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使得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cs typeface="Cambria Math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latin typeface="Cambria Math" charset="0"/>
                                <a:cs typeface="Cambria Math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en-US" sz="2400" i="1">
                                <a:latin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en-US" dirty="0">
                  <a:latin typeface="+mn-ea"/>
                </a:endParaRPr>
              </a:p>
              <a:p>
                <a:pPr lvl="1"/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Cambria Math" charset="0"/>
                      </a:rPr>
                      <m:t>N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Cambria Math" charset="0"/>
                      </a:rPr>
                      <m:t>=15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=4</m:t>
                    </m:r>
                  </m:oMath>
                </a14:m>
                <a:endParaRPr lang="en-US" altLang="zh-CN" sz="2000" dirty="0">
                  <a:latin typeface="+mn-ea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应取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+mn-ea"/>
                      </a:rPr>
                      <m:t>3</m:t>
                    </m:r>
                  </m:oMath>
                </a14:m>
                <a:endParaRPr lang="en-US" altLang="zh-CN" sz="2000" dirty="0">
                  <a:latin typeface="+mn-ea"/>
                  <a:cs typeface="+mn-ea"/>
                </a:endParaRPr>
              </a:p>
              <a:p>
                <a:r>
                  <a:rPr lang="en-US" altLang="en-US" dirty="0">
                    <a:latin typeface="+mn-ea"/>
                    <a:cs typeface="+mn-ea"/>
                  </a:rPr>
                  <a:t> </a:t>
                </a:r>
                <a:r>
                  <a:rPr lang="en-US" altLang="en-US" sz="2400" dirty="0">
                    <a:latin typeface="+mn-ea"/>
                    <a:cs typeface="+mn-ea"/>
                  </a:rPr>
                  <a:t>从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+mn-ea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+mn-ea"/>
                    <a:cs typeface="+mn-ea"/>
                  </a:rPr>
                  <a:t> </a:t>
                </a:r>
                <a:r>
                  <a:rPr lang="zh-CN" altLang="en-US" sz="2400" dirty="0">
                    <a:latin typeface="+mn-ea"/>
                    <a:cs typeface="+mn-ea"/>
                  </a:rPr>
                  <a:t>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 之间随机开始</a:t>
                </a:r>
                <a:endParaRPr lang="en-US" altLang="zh-CN" dirty="0">
                  <a:latin typeface="+mn-ea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dirty="0">
                    <a:latin typeface="+mn-ea"/>
                    <a:cs typeface="+mn-ea"/>
                  </a:rPr>
                  <a:t>每次在圆圈上跳过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个样本来选择下一个样本</a:t>
                </a:r>
                <a:endParaRPr lang="en-US" altLang="zh-CN" sz="2000" dirty="0">
                  <a:latin typeface="+mn-ea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dirty="0">
                    <a:latin typeface="+mn-ea"/>
                    <a:cs typeface="+mn-ea"/>
                  </a:rPr>
                  <a:t>直到选择了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个样本为止</a:t>
                </a:r>
                <a:endParaRPr lang="en-US" altLang="zh-CN" sz="2000" dirty="0">
                  <a:latin typeface="+mn-ea"/>
                  <a:cs typeface="+mn-ea"/>
                </a:endParaRPr>
              </a:p>
              <a:p>
                <a:r>
                  <a:rPr lang="zh-CN" altLang="en-US" sz="2400" dirty="0">
                    <a:latin typeface="+mn-ea"/>
                    <a:cs typeface="+mn-ea"/>
                  </a:rPr>
                  <a:t> 因此，可能选出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个不同的样本集，而不是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+mn-ea"/>
                    <a:cs typeface="+mn-ea"/>
                  </a:rPr>
                  <a:t> 个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r>
                  <a:rPr lang="en-US" altLang="zh-CN" sz="2400" dirty="0">
                    <a:latin typeface="+mn-ea"/>
                    <a:cs typeface="+mn-ea"/>
                  </a:rPr>
                  <a:t> </a:t>
                </a:r>
                <a:r>
                  <a:rPr lang="zh-CN" altLang="en-US" sz="2400" dirty="0">
                    <a:latin typeface="+mn-ea"/>
                    <a:cs typeface="+mn-ea"/>
                  </a:rPr>
                  <a:t>此时，这种抽样方法也是一种等概率抽样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978C903-3F82-484C-801C-944CC6B63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7927" y="1225484"/>
                <a:ext cx="6216073" cy="5378515"/>
              </a:xfrm>
              <a:blipFill>
                <a:blip r:embed="rId3"/>
                <a:stretch>
                  <a:fillRect l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7AB627D-A333-45F1-BBB4-8E4E417E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圆形等距抽样</a:t>
            </a:r>
          </a:p>
        </p:txBody>
      </p:sp>
    </p:spTree>
    <p:extLst>
      <p:ext uri="{BB962C8B-B14F-4D97-AF65-F5344CB8AC3E}">
        <p14:creationId xmlns:p14="http://schemas.microsoft.com/office/powerpoint/2010/main" val="331717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D5E588E-4B8A-6FEE-B0D7-9522F5C6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某车间生产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个产品，需要从中抽取</a:t>
            </a:r>
            <a:r>
              <a:rPr kumimoji="1" lang="en-US" altLang="zh-CN" dirty="0"/>
              <a:t>9</a:t>
            </a:r>
            <a:r>
              <a:rPr kumimoji="1" lang="zh-CN" altLang="en-US" dirty="0"/>
              <a:t>个产品作为样本。当第一个被抽取的样本为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号样本时，写出圆形等距抽样所得到的样本集合。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9CAC515-2A2E-36EE-FCF0-6741593D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例题：圆形等距抽样</a:t>
            </a:r>
          </a:p>
        </p:txBody>
      </p:sp>
    </p:spTree>
    <p:extLst>
      <p:ext uri="{BB962C8B-B14F-4D97-AF65-F5344CB8AC3E}">
        <p14:creationId xmlns:p14="http://schemas.microsoft.com/office/powerpoint/2010/main" val="343923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958087-02F4-4E01-95DE-0AF3C7FD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5484"/>
            <a:ext cx="7886700" cy="549901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 优点</a:t>
            </a:r>
            <a:endParaRPr lang="en-US" altLang="zh-CN" sz="2400" dirty="0">
              <a:latin typeface="+mn-ea"/>
              <a:cs typeface="+mn-ea"/>
            </a:endParaRPr>
          </a:p>
          <a:p>
            <a:pPr lvl="1"/>
            <a:r>
              <a:rPr lang="zh-CN" altLang="en-US" sz="2000" dirty="0">
                <a:latin typeface="+mn-ea"/>
                <a:cs typeface="+mn-ea"/>
              </a:rPr>
              <a:t> 操作简单，容易取样</a:t>
            </a:r>
            <a:endParaRPr lang="en-US" altLang="zh-CN" sz="2000" dirty="0">
              <a:latin typeface="+mn-ea"/>
              <a:cs typeface="+mn-ea"/>
            </a:endParaRPr>
          </a:p>
          <a:p>
            <a:pPr lvl="1"/>
            <a:r>
              <a:rPr lang="en-US" altLang="zh-CN" sz="2000" dirty="0">
                <a:latin typeface="+mn-ea"/>
                <a:cs typeface="+mn-ea"/>
              </a:rPr>
              <a:t> </a:t>
            </a:r>
            <a:r>
              <a:rPr lang="zh-CN" altLang="en-US" sz="2000" dirty="0">
                <a:latin typeface="+mn-ea"/>
                <a:cs typeface="+mn-ea"/>
              </a:rPr>
              <a:t>它使样本更均匀地分布在总体中</a:t>
            </a:r>
            <a:endParaRPr lang="en-US" altLang="zh-CN" sz="2000" dirty="0">
              <a:latin typeface="+mn-ea"/>
              <a:cs typeface="+mn-ea"/>
            </a:endParaRPr>
          </a:p>
          <a:p>
            <a:pPr lvl="1"/>
            <a:r>
              <a:rPr lang="zh-CN" altLang="en-US" sz="2000" dirty="0">
                <a:latin typeface="+mn-ea"/>
                <a:cs typeface="+mn-ea"/>
              </a:rPr>
              <a:t> 比简单随机抽样更有效，尤其是当列表中</a:t>
            </a:r>
            <a:r>
              <a:rPr lang="en-US" altLang="en-US" sz="2000" dirty="0">
                <a:latin typeface="+mn-ea"/>
                <a:cs typeface="+mn-ea"/>
              </a:rPr>
              <a:t>的</a:t>
            </a:r>
            <a:r>
              <a:rPr lang="zh-CN" altLang="en-US" sz="2000" dirty="0">
                <a:latin typeface="+mn-ea"/>
                <a:cs typeface="+mn-ea"/>
              </a:rPr>
              <a:t>样本点顺序与关注变量的特征无关时</a:t>
            </a:r>
            <a:endParaRPr lang="en-US" altLang="zh-CN" sz="2000" dirty="0">
              <a:latin typeface="+mn-ea"/>
              <a:cs typeface="+mn-ea"/>
            </a:endParaRPr>
          </a:p>
          <a:p>
            <a:endParaRPr lang="en-US" altLang="zh-CN" sz="2400" dirty="0">
              <a:latin typeface="+mn-ea"/>
              <a:cs typeface="+mn-ea"/>
            </a:endParaRPr>
          </a:p>
          <a:p>
            <a:r>
              <a:rPr lang="en-US" altLang="zh-CN" sz="2400" dirty="0">
                <a:latin typeface="+mn-ea"/>
                <a:cs typeface="+mn-ea"/>
              </a:rPr>
              <a:t> </a:t>
            </a:r>
            <a:r>
              <a:rPr lang="zh-CN" altLang="en-US" sz="2400" dirty="0">
                <a:latin typeface="+mn-ea"/>
                <a:cs typeface="+mn-ea"/>
              </a:rPr>
              <a:t>缺点</a:t>
            </a:r>
            <a:endParaRPr lang="en-US" altLang="zh-CN" sz="2000" dirty="0">
              <a:latin typeface="+mn-ea"/>
              <a:cs typeface="+mn-ea"/>
            </a:endParaRPr>
          </a:p>
          <a:p>
            <a:pPr lvl="1"/>
            <a:r>
              <a:rPr lang="en-US" altLang="zh-CN" sz="2000" dirty="0">
                <a:latin typeface="+mn-ea"/>
                <a:cs typeface="+mn-ea"/>
              </a:rPr>
              <a:t> </a:t>
            </a:r>
            <a:r>
              <a:rPr lang="zh-CN" altLang="en-US" sz="2000" dirty="0">
                <a:latin typeface="+mn-ea"/>
                <a:cs typeface="+mn-ea"/>
              </a:rPr>
              <a:t>一个不好的样本点排列可能会产生一个不具有代表性的样本集</a:t>
            </a:r>
            <a:endParaRPr lang="en-US" altLang="zh-CN" sz="2000" dirty="0">
              <a:latin typeface="+mn-ea"/>
              <a:cs typeface="+mn-ea"/>
            </a:endParaRPr>
          </a:p>
          <a:p>
            <a:pPr lvl="1"/>
            <a:r>
              <a:rPr lang="zh-CN" altLang="en-US" sz="2000" dirty="0">
                <a:latin typeface="+mn-ea"/>
                <a:cs typeface="+mn-ea"/>
              </a:rPr>
              <a:t> 非严格等概率抽样，抽样误差计算复杂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5D37E1-BFE8-4A4B-8787-8C57091E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系统抽样的优缺点</a:t>
            </a:r>
          </a:p>
        </p:txBody>
      </p:sp>
    </p:spTree>
    <p:extLst>
      <p:ext uri="{BB962C8B-B14F-4D97-AF65-F5344CB8AC3E}">
        <p14:creationId xmlns:p14="http://schemas.microsoft.com/office/powerpoint/2010/main" val="11075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B5FC0E-6CE4-4F84-A495-D98D66FA1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10539"/>
            <a:ext cx="7886700" cy="284746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+mn-ea"/>
                <a:cs typeface="+mn-ea"/>
              </a:rPr>
              <a:t> 根据某种属性（比如性别、职称、院系、地域等）将总体分为多个不同的组</a:t>
            </a:r>
            <a:endParaRPr lang="en-US" altLang="zh-CN" sz="2400" dirty="0">
              <a:latin typeface="+mn-ea"/>
              <a:cs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+mn-ea"/>
                <a:cs typeface="+mn-ea"/>
              </a:rPr>
              <a:t> </a:t>
            </a:r>
            <a:r>
              <a:rPr lang="zh-CN" altLang="en-US" sz="2400" dirty="0">
                <a:latin typeface="+mn-ea"/>
                <a:cs typeface="+mn-ea"/>
              </a:rPr>
              <a:t>每层由满足分层变量值设定条件的样本点组成</a:t>
            </a:r>
            <a:endParaRPr lang="en-US" altLang="zh-CN" sz="2400" dirty="0">
              <a:latin typeface="+mn-ea"/>
              <a:cs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+mn-ea"/>
                <a:cs typeface="+mn-ea"/>
              </a:rPr>
              <a:t> </a:t>
            </a:r>
            <a:r>
              <a:rPr lang="zh-CN" altLang="en-US" sz="2000" dirty="0">
                <a:latin typeface="+mn-ea"/>
                <a:cs typeface="+mn-ea"/>
              </a:rPr>
              <a:t>减少估计的标准误差</a:t>
            </a:r>
            <a:endParaRPr lang="en-US" altLang="zh-CN" sz="2000" dirty="0">
              <a:latin typeface="+mn-ea"/>
              <a:cs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+mn-ea"/>
                <a:cs typeface="+mn-ea"/>
              </a:rPr>
              <a:t> </a:t>
            </a:r>
            <a:r>
              <a:rPr lang="zh-CN" altLang="en-US" sz="2000" dirty="0">
                <a:latin typeface="+mn-ea"/>
                <a:cs typeface="+mn-ea"/>
              </a:rPr>
              <a:t>提供总体不同组别的单独估计（“域”估计）</a:t>
            </a:r>
            <a:endParaRPr lang="en-US" altLang="zh-CN" sz="2000" dirty="0">
              <a:latin typeface="+mn-ea"/>
              <a:cs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latin typeface="+mn-ea"/>
                <a:cs typeface="+mn-ea"/>
              </a:rPr>
              <a:t> </a:t>
            </a:r>
            <a:r>
              <a:rPr lang="zh-CN" altLang="en-US" sz="2000" dirty="0">
                <a:latin typeface="+mn-ea"/>
                <a:cs typeface="+mn-ea"/>
              </a:rPr>
              <a:t>对不同组别，可以使用不同的抽样方法并行地提高抽样效率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9C81F3-6FDE-48AC-B9B1-5A25E4B8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分层抽样</a:t>
            </a:r>
          </a:p>
        </p:txBody>
      </p:sp>
      <p:pic>
        <p:nvPicPr>
          <p:cNvPr id="4" name="图片 3" descr="stratification">
            <a:extLst>
              <a:ext uri="{FF2B5EF4-FFF2-40B4-BE49-F238E27FC236}">
                <a16:creationId xmlns:a16="http://schemas.microsoft.com/office/drawing/2014/main" id="{0680E27D-C6A0-4640-81D8-0C80DDCC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5" y="1157258"/>
            <a:ext cx="8777630" cy="27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09CB76-9B24-4A6A-90C3-50ECE88915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8611"/>
                <a:ext cx="7886700" cy="560213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charset="0"/>
                </a:pPr>
                <a:r>
                  <a:rPr lang="zh-CN" altLang="en-US" sz="2400" dirty="0">
                    <a:latin typeface="+mn-ea"/>
                    <a:cs typeface="+mn-ea"/>
                  </a:rPr>
                  <a:t> 等额样本法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  <a:buChar char="Ø"/>
                </a:pPr>
                <a:r>
                  <a:rPr lang="zh-CN" altLang="en-US" sz="2000" dirty="0">
                    <a:cs typeface="Cambria Math" charset="0"/>
                  </a:rPr>
                  <a:t> 每层样本量都是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mbria Math" charset="0"/>
                          </a:rPr>
                          <m:t>𝐿</m:t>
                        </m:r>
                      </m:den>
                    </m:f>
                  </m:oMath>
                </a14:m>
                <a:endParaRPr lang="en-US" altLang="zh-CN" sz="2000" dirty="0">
                  <a:latin typeface="+mn-ea"/>
                  <a:cs typeface="+mn-ea"/>
                </a:endParaRPr>
              </a:p>
              <a:p>
                <a:pPr>
                  <a:buFont typeface="Wingdings" panose="05000000000000000000" charset="0"/>
                </a:pPr>
                <a:endParaRPr lang="en-US" altLang="zh-CN" sz="2400" dirty="0">
                  <a:latin typeface="+mn-ea"/>
                  <a:cs typeface="+mn-ea"/>
                </a:endParaRPr>
              </a:p>
              <a:p>
                <a:pPr>
                  <a:buFont typeface="Wingdings" panose="05000000000000000000" charset="0"/>
                </a:pPr>
                <a:r>
                  <a:rPr lang="zh-CN" altLang="en-US" sz="2400" dirty="0">
                    <a:latin typeface="+mn-ea"/>
                    <a:cs typeface="+mn-ea"/>
                  </a:rPr>
                  <a:t> 等比例分配法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</a:pPr>
                <a:r>
                  <a:rPr lang="zh-CN" altLang="en-US" sz="2000" dirty="0">
                    <a:latin typeface="+mn-ea"/>
                    <a:cs typeface="+mn-ea"/>
                  </a:rPr>
                  <a:t> 保证每组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charset="0"/>
                        <a:ea typeface="宋体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charset="0"/>
                                <a:cs typeface="Cambria Math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charset="0"/>
                                <a:cs typeface="Cambria Math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是相同的，其中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dirty="0">
                    <a:latin typeface="+mn-ea"/>
                    <a:cs typeface="+mn-ea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dirty="0">
                    <a:latin typeface="+mn-ea"/>
                    <a:cs typeface="+mn-ea"/>
                  </a:rPr>
                  <a:t>分别为第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Cambria Math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dirty="0">
                    <a:latin typeface="+mn-ea"/>
                    <a:cs typeface="+mn-ea"/>
                  </a:rPr>
                  <a:t>层抽样数量和样本点总数</a:t>
                </a:r>
                <a:endParaRPr lang="en-US" altLang="zh-CN" sz="2400" dirty="0">
                  <a:latin typeface="+mn-ea"/>
                  <a:cs typeface="+mn-ea"/>
                  <a:sym typeface="+mn-ea"/>
                </a:endParaRPr>
              </a:p>
              <a:p>
                <a:pPr lvl="1">
                  <a:buFont typeface="Wingdings" panose="05000000000000000000" charset="0"/>
                </a:pPr>
                <a:r>
                  <a:rPr lang="zh-CN" altLang="en-US" sz="2100" dirty="0">
                    <a:latin typeface="+mn-ea"/>
                    <a:cs typeface="+mn-ea"/>
                  </a:rPr>
                  <a:t> 抽样比例</a:t>
                </a:r>
                <a:r>
                  <a:rPr lang="en-US" altLang="zh-CN" sz="2100" dirty="0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cs typeface="Cambria Math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charset="0"/>
                                <a:cs typeface="Cambria Math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altLang="zh-CN" sz="2100" i="1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1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</a:pPr>
                <a:r>
                  <a:rPr lang="zh-CN" altLang="en-US" sz="2100" dirty="0">
                    <a:latin typeface="+mn-ea"/>
                    <a:cs typeface="+mn-ea"/>
                  </a:rPr>
                  <a:t> 第 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charset="0"/>
                        <a:cs typeface="Cambria Math" charset="0"/>
                      </a:rPr>
                      <m:t>h</m:t>
                    </m:r>
                  </m:oMath>
                </a14:m>
                <a:r>
                  <a:rPr lang="en-US" altLang="zh-CN" sz="2100" dirty="0">
                    <a:latin typeface="+mn-ea"/>
                    <a:cs typeface="+mn-ea"/>
                  </a:rPr>
                  <a:t> </a:t>
                </a:r>
                <a:r>
                  <a:rPr lang="zh-CN" altLang="en-US" sz="2100" dirty="0">
                    <a:latin typeface="+mn-ea"/>
                    <a:cs typeface="+mn-ea"/>
                  </a:rPr>
                  <a:t>层被选择的样本数量为</a:t>
                </a:r>
                <a:r>
                  <a:rPr lang="en-US" altLang="zh-CN" sz="2100" dirty="0">
                    <a:latin typeface="+mn-ea"/>
                    <a:cs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1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400" dirty="0">
                  <a:latin typeface="+mn-ea"/>
                  <a:cs typeface="+mn-ea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09CB76-9B24-4A6A-90C3-50ECE88915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8611"/>
                <a:ext cx="7886700" cy="5602130"/>
              </a:xfrm>
              <a:blipFill>
                <a:blip r:embed="rId2"/>
                <a:stretch>
                  <a:fillRect l="-965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D4F13C-5893-4A2A-B8A8-C5E11232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样本量分配方法</a:t>
            </a:r>
          </a:p>
        </p:txBody>
      </p:sp>
    </p:spTree>
    <p:extLst>
      <p:ext uri="{BB962C8B-B14F-4D97-AF65-F5344CB8AC3E}">
        <p14:creationId xmlns:p14="http://schemas.microsoft.com/office/powerpoint/2010/main" val="5885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A9802F-BE5B-12EE-B85F-F6D49054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某市有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个行政区，人口是分别为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万，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万，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万，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万，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万。如果我们抽取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人进行收入调查，使用等额样本法和等比例样本法应如何分配样本数量？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E31FAE-6530-6B95-E505-92E88EAE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例题：分层抽样</a:t>
            </a:r>
          </a:p>
        </p:txBody>
      </p:sp>
    </p:spTree>
    <p:extLst>
      <p:ext uri="{BB962C8B-B14F-4D97-AF65-F5344CB8AC3E}">
        <p14:creationId xmlns:p14="http://schemas.microsoft.com/office/powerpoint/2010/main" val="3373163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09CB76-9B24-4A6A-90C3-50ECE88915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8611"/>
                <a:ext cx="8515350" cy="560213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charset="0"/>
                </a:pPr>
                <a:r>
                  <a:rPr lang="zh-CN" altLang="en-US" sz="2400" dirty="0">
                    <a:latin typeface="+mn-ea"/>
                    <a:cs typeface="+mn-ea"/>
                  </a:rPr>
                  <a:t> 对每组使用不同的抽样率</a:t>
                </a:r>
                <a:endParaRPr lang="en-US" altLang="zh-CN" sz="24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</a:pPr>
                <a:r>
                  <a:rPr lang="en-US" altLang="zh-CN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b="1" dirty="0">
                    <a:latin typeface="+mn-ea"/>
                    <a:cs typeface="+mn-ea"/>
                  </a:rPr>
                  <a:t>目的</a:t>
                </a:r>
                <a:r>
                  <a:rPr lang="zh-CN" altLang="en-US" sz="2000" dirty="0">
                    <a:latin typeface="+mn-ea"/>
                    <a:cs typeface="+mn-ea"/>
                  </a:rPr>
                  <a:t>：给定样本容量，使总体均值的方差最小</a:t>
                </a:r>
                <a:endParaRPr lang="en-US" altLang="zh-CN" sz="20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  <a:buChar char="Ø"/>
                </a:pPr>
                <a:r>
                  <a:rPr lang="en-US" altLang="zh-CN" sz="2000" b="1" dirty="0">
                    <a:latin typeface="+mn-ea"/>
                    <a:cs typeface="+mn-ea"/>
                  </a:rPr>
                  <a:t> </a:t>
                </a:r>
                <a:r>
                  <a:rPr lang="zh-CN" altLang="en-US" sz="2000" b="1" dirty="0">
                    <a:latin typeface="+mn-ea"/>
                    <a:cs typeface="+mn-ea"/>
                  </a:rPr>
                  <a:t>奈曼分配法</a:t>
                </a:r>
                <a:r>
                  <a:rPr lang="zh-CN" altLang="en-US" sz="2000" dirty="0">
                    <a:latin typeface="+mn-ea"/>
                    <a:cs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，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为第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+mn-ea"/>
                      </a:rPr>
                      <m:t>h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层的样本标准差（但是准确估计样本标准差有时是困难的）</a:t>
                </a:r>
                <a:endParaRPr lang="en-US" altLang="zh-CN" sz="2000" dirty="0">
                  <a:latin typeface="+mn-ea"/>
                  <a:cs typeface="+mn-ea"/>
                </a:endParaRPr>
              </a:p>
              <a:p>
                <a:pPr lvl="1">
                  <a:buFont typeface="Wingdings" panose="05000000000000000000" charset="0"/>
                </a:pPr>
                <a:r>
                  <a:rPr lang="zh-CN" altLang="en-US" sz="2000" dirty="0">
                    <a:latin typeface="+mn-ea"/>
                    <a:cs typeface="+mn-ea"/>
                  </a:rPr>
                  <a:t> </a:t>
                </a:r>
                <a:r>
                  <a:rPr lang="zh-CN" altLang="en-US" sz="2000" b="1" dirty="0">
                    <a:latin typeface="+mn-ea"/>
                    <a:cs typeface="+mn-ea"/>
                  </a:rPr>
                  <a:t>经济分配法</a:t>
                </a:r>
                <a:r>
                  <a:rPr lang="zh-CN" altLang="en-US" sz="2000" dirty="0">
                    <a:latin typeface="+mn-ea"/>
                    <a:cs typeface="+mn-ea"/>
                  </a:rPr>
                  <a:t>：</a:t>
                </a:r>
                <a:r>
                  <a:rPr lang="en-US" altLang="zh-CN" sz="2000" dirty="0"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，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为第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+mn-ea"/>
                      </a:rPr>
                      <m:t>h</m:t>
                    </m:r>
                  </m:oMath>
                </a14:m>
                <a:r>
                  <a:rPr lang="zh-CN" altLang="en-US" sz="2000" dirty="0">
                    <a:latin typeface="+mn-ea"/>
                    <a:cs typeface="+mn-ea"/>
                  </a:rPr>
                  <a:t> 层的抽样成本</a:t>
                </a:r>
                <a:endParaRPr lang="en-US" altLang="zh-CN" sz="2000" dirty="0">
                  <a:latin typeface="+mn-ea"/>
                  <a:cs typeface="+mn-ea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09CB76-9B24-4A6A-90C3-50ECE88915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8611"/>
                <a:ext cx="8515350" cy="5602130"/>
              </a:xfrm>
              <a:blipFill>
                <a:blip r:embed="rId2"/>
                <a:stretch>
                  <a:fillRect l="-894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E0D4F13C-5893-4A2A-B8A8-C5E11232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样本量分配方法</a:t>
            </a:r>
          </a:p>
        </p:txBody>
      </p:sp>
    </p:spTree>
    <p:extLst>
      <p:ext uri="{BB962C8B-B14F-4D97-AF65-F5344CB8AC3E}">
        <p14:creationId xmlns:p14="http://schemas.microsoft.com/office/powerpoint/2010/main" val="21461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7281696-8EED-4FA6-B8C6-044C68044656}"/>
              </a:ext>
            </a:extLst>
          </p:cNvPr>
          <p:cNvSpPr/>
          <p:nvPr/>
        </p:nvSpPr>
        <p:spPr>
          <a:xfrm>
            <a:off x="680720" y="426720"/>
            <a:ext cx="8067040" cy="337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BCF5FB-1147-4F14-AC02-08A850B55549}"/>
              </a:ext>
            </a:extLst>
          </p:cNvPr>
          <p:cNvGrpSpPr/>
          <p:nvPr/>
        </p:nvGrpSpPr>
        <p:grpSpPr>
          <a:xfrm>
            <a:off x="0" y="882939"/>
            <a:ext cx="9143999" cy="5142510"/>
            <a:chOff x="1" y="882939"/>
            <a:chExt cx="9143998" cy="51425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78E5BD-C1BF-47B3-88BD-3D07E187246D}"/>
                </a:ext>
              </a:extLst>
            </p:cNvPr>
            <p:cNvSpPr/>
            <p:nvPr/>
          </p:nvSpPr>
          <p:spPr>
            <a:xfrm>
              <a:off x="3848460" y="882939"/>
              <a:ext cx="5295539" cy="514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97BD2-EAA7-4AFE-9793-16D457D1C8FC}"/>
                </a:ext>
              </a:extLst>
            </p:cNvPr>
            <p:cNvSpPr/>
            <p:nvPr/>
          </p:nvSpPr>
          <p:spPr>
            <a:xfrm>
              <a:off x="1" y="882939"/>
              <a:ext cx="3848460" cy="51425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B29824-93CD-4A8A-80B9-141385AEA70A}"/>
                </a:ext>
              </a:extLst>
            </p:cNvPr>
            <p:cNvSpPr/>
            <p:nvPr/>
          </p:nvSpPr>
          <p:spPr>
            <a:xfrm>
              <a:off x="741805" y="1459903"/>
              <a:ext cx="2364852" cy="37203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DB76428E-A90F-492F-9C16-5C65F70708A5}"/>
                </a:ext>
              </a:extLst>
            </p:cNvPr>
            <p:cNvSpPr txBox="1"/>
            <p:nvPr/>
          </p:nvSpPr>
          <p:spPr>
            <a:xfrm>
              <a:off x="1545855" y="1922276"/>
              <a:ext cx="756752" cy="2776757"/>
            </a:xfrm>
            <a:prstGeom prst="rect">
              <a:avLst/>
            </a:prstGeom>
            <a:noFill/>
          </p:spPr>
          <p:txBody>
            <a:bodyPr wrap="square" lIns="67663" tIns="33831" rIns="67663" bIns="33831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华文隶书" charset="0"/>
                </a:rPr>
                <a:t>课程提纲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029F07-E609-42F4-A1F3-1E93D2C941EA}"/>
                </a:ext>
              </a:extLst>
            </p:cNvPr>
            <p:cNvSpPr/>
            <p:nvPr/>
          </p:nvSpPr>
          <p:spPr>
            <a:xfrm>
              <a:off x="2713885" y="2119116"/>
              <a:ext cx="751077" cy="240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67663" tIns="33831" rIns="67663" bIns="33831" anchor="ctr"/>
            <a:lstStyle/>
            <a:p>
              <a:pPr algn="ctr" eaLnBrk="1" hangingPunct="1">
                <a:defRPr/>
              </a:pPr>
              <a:r>
                <a:rPr lang="en-US" altLang="zh-CN" sz="4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382B80-EA16-47A0-81FF-C33143292D71}"/>
              </a:ext>
            </a:extLst>
          </p:cNvPr>
          <p:cNvGrpSpPr/>
          <p:nvPr/>
        </p:nvGrpSpPr>
        <p:grpSpPr>
          <a:xfrm>
            <a:off x="4448832" y="4723495"/>
            <a:ext cx="4298928" cy="758311"/>
            <a:chOff x="4448832" y="4703175"/>
            <a:chExt cx="4298928" cy="75831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2391FCD-0530-40FC-8910-BA5EF90FA900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8B5FEAC9-AE82-4021-AE58-F89BB2C7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2">
              <a:extLst>
                <a:ext uri="{FF2B5EF4-FFF2-40B4-BE49-F238E27FC236}">
                  <a16:creationId xmlns:a16="http://schemas.microsoft.com/office/drawing/2014/main" id="{CD9C30A6-AD72-4A89-B2E9-4AB4CD6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1" y="4860362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水库抽样算法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41D88AD-F194-40F6-865D-31D408EE57A1}"/>
              </a:ext>
            </a:extLst>
          </p:cNvPr>
          <p:cNvGrpSpPr/>
          <p:nvPr/>
        </p:nvGrpSpPr>
        <p:grpSpPr>
          <a:xfrm>
            <a:off x="4448832" y="1577163"/>
            <a:ext cx="4298928" cy="758311"/>
            <a:chOff x="4448832" y="4703175"/>
            <a:chExt cx="4298928" cy="75831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E38628-1FD9-4F2A-8824-6A91B71C22A9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60BABEF5-7817-48C5-9D3F-0CF8BDA1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46686049-F093-4DAB-A74E-53729B784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404"/>
              <a:ext cx="1367754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算法引入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D9C8A2-C019-40C9-B919-D975B3DA04BD}"/>
              </a:ext>
            </a:extLst>
          </p:cNvPr>
          <p:cNvGrpSpPr/>
          <p:nvPr/>
        </p:nvGrpSpPr>
        <p:grpSpPr>
          <a:xfrm>
            <a:off x="4448832" y="3150329"/>
            <a:ext cx="4298928" cy="758311"/>
            <a:chOff x="4448832" y="4703175"/>
            <a:chExt cx="4298928" cy="75831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05490A7-5ECD-4BCC-A368-8997DBD76641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7290A2F8-B6CD-4088-874F-62FD81EBA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12">
              <a:extLst>
                <a:ext uri="{FF2B5EF4-FFF2-40B4-BE49-F238E27FC236}">
                  <a16:creationId xmlns:a16="http://schemas.microsoft.com/office/drawing/2014/main" id="{11A2793C-3B5A-430D-B465-959C7875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744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简单抽样算法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61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7281696-8EED-4FA6-B8C6-044C68044656}"/>
              </a:ext>
            </a:extLst>
          </p:cNvPr>
          <p:cNvSpPr/>
          <p:nvPr/>
        </p:nvSpPr>
        <p:spPr>
          <a:xfrm>
            <a:off x="680720" y="426720"/>
            <a:ext cx="8067040" cy="337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BCF5FB-1147-4F14-AC02-08A850B55549}"/>
              </a:ext>
            </a:extLst>
          </p:cNvPr>
          <p:cNvGrpSpPr/>
          <p:nvPr/>
        </p:nvGrpSpPr>
        <p:grpSpPr>
          <a:xfrm>
            <a:off x="0" y="882939"/>
            <a:ext cx="9143999" cy="5142510"/>
            <a:chOff x="1" y="882939"/>
            <a:chExt cx="9143998" cy="51425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78E5BD-C1BF-47B3-88BD-3D07E187246D}"/>
                </a:ext>
              </a:extLst>
            </p:cNvPr>
            <p:cNvSpPr/>
            <p:nvPr/>
          </p:nvSpPr>
          <p:spPr>
            <a:xfrm>
              <a:off x="3848460" y="882939"/>
              <a:ext cx="5295539" cy="514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97BD2-EAA7-4AFE-9793-16D457D1C8FC}"/>
                </a:ext>
              </a:extLst>
            </p:cNvPr>
            <p:cNvSpPr/>
            <p:nvPr/>
          </p:nvSpPr>
          <p:spPr>
            <a:xfrm>
              <a:off x="1" y="882939"/>
              <a:ext cx="3848460" cy="51425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B29824-93CD-4A8A-80B9-141385AEA70A}"/>
                </a:ext>
              </a:extLst>
            </p:cNvPr>
            <p:cNvSpPr/>
            <p:nvPr/>
          </p:nvSpPr>
          <p:spPr>
            <a:xfrm>
              <a:off x="741805" y="1459903"/>
              <a:ext cx="2364852" cy="37203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DB76428E-A90F-492F-9C16-5C65F70708A5}"/>
                </a:ext>
              </a:extLst>
            </p:cNvPr>
            <p:cNvSpPr txBox="1"/>
            <p:nvPr/>
          </p:nvSpPr>
          <p:spPr>
            <a:xfrm>
              <a:off x="1545855" y="1922276"/>
              <a:ext cx="756752" cy="2776757"/>
            </a:xfrm>
            <a:prstGeom prst="rect">
              <a:avLst/>
            </a:prstGeom>
            <a:noFill/>
          </p:spPr>
          <p:txBody>
            <a:bodyPr wrap="square" lIns="67663" tIns="33831" rIns="67663" bIns="33831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华文隶书" charset="0"/>
                </a:rPr>
                <a:t>课程提纲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029F07-E609-42F4-A1F3-1E93D2C941EA}"/>
                </a:ext>
              </a:extLst>
            </p:cNvPr>
            <p:cNvSpPr/>
            <p:nvPr/>
          </p:nvSpPr>
          <p:spPr>
            <a:xfrm>
              <a:off x="2713885" y="2119116"/>
              <a:ext cx="751077" cy="240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67663" tIns="33831" rIns="67663" bIns="33831" anchor="ctr"/>
            <a:lstStyle/>
            <a:p>
              <a:pPr algn="ctr" eaLnBrk="1" hangingPunct="1">
                <a:defRPr/>
              </a:pPr>
              <a:r>
                <a:rPr lang="en-US" altLang="zh-CN" sz="4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382B80-EA16-47A0-81FF-C33143292D71}"/>
              </a:ext>
            </a:extLst>
          </p:cNvPr>
          <p:cNvGrpSpPr/>
          <p:nvPr/>
        </p:nvGrpSpPr>
        <p:grpSpPr>
          <a:xfrm>
            <a:off x="4448832" y="4723495"/>
            <a:ext cx="4298928" cy="758311"/>
            <a:chOff x="4448832" y="4703175"/>
            <a:chExt cx="4298928" cy="75831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2391FCD-0530-40FC-8910-BA5EF90FA900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8B5FEAC9-AE82-4021-AE58-F89BB2C7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2">
              <a:extLst>
                <a:ext uri="{FF2B5EF4-FFF2-40B4-BE49-F238E27FC236}">
                  <a16:creationId xmlns:a16="http://schemas.microsoft.com/office/drawing/2014/main" id="{CD9C30A6-AD72-4A89-B2E9-4AB4CD6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1" y="4860362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水库抽样算法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41D88AD-F194-40F6-865D-31D408EE57A1}"/>
              </a:ext>
            </a:extLst>
          </p:cNvPr>
          <p:cNvGrpSpPr/>
          <p:nvPr/>
        </p:nvGrpSpPr>
        <p:grpSpPr>
          <a:xfrm>
            <a:off x="4448832" y="1577163"/>
            <a:ext cx="4298928" cy="758311"/>
            <a:chOff x="4448832" y="4703175"/>
            <a:chExt cx="4298928" cy="75831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E38628-1FD9-4F2A-8824-6A91B71C22A9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60BABEF5-7817-48C5-9D3F-0CF8BDA1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46686049-F093-4DAB-A74E-53729B784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404"/>
              <a:ext cx="1367754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算法引入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D9C8A2-C019-40C9-B919-D975B3DA04BD}"/>
              </a:ext>
            </a:extLst>
          </p:cNvPr>
          <p:cNvGrpSpPr/>
          <p:nvPr/>
        </p:nvGrpSpPr>
        <p:grpSpPr>
          <a:xfrm>
            <a:off x="4448832" y="3150329"/>
            <a:ext cx="4298928" cy="758311"/>
            <a:chOff x="4448832" y="4703175"/>
            <a:chExt cx="4298928" cy="75831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05490A7-5ECD-4BCC-A368-8997DBD76641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7290A2F8-B6CD-4088-874F-62FD81EBA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12">
              <a:extLst>
                <a:ext uri="{FF2B5EF4-FFF2-40B4-BE49-F238E27FC236}">
                  <a16:creationId xmlns:a16="http://schemas.microsoft.com/office/drawing/2014/main" id="{11A2793C-3B5A-430D-B465-959C7875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744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简单抽样算法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798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B3B5B6F-6B4D-4522-9A7C-6F37851BE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64524"/>
                <a:ext cx="8515350" cy="54990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想象流数据应用场景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谷歌搜索引擎的关键词查询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电信骨干网络中转发的数据包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如果想从流数据中抽取容量为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cs typeface="+mn-ea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+mn-ea"/>
                      </a:rPr>
                      <m:t>1000 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的样本，怎么办？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在流数据应用场景中，总体容量是无法事先知晓的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另外，可能需要随时返回样本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一种简单方法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为每个到达的元素产生一个随机数，每次返回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top-1000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个元素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类似于包含</a:t>
                </a:r>
                <a:r>
                  <a:rPr lang="en-US" altLang="zh-CN" sz="2000" dirty="0">
                    <a:latin typeface="Courier" pitchFamily="2" charset="0"/>
                    <a:ea typeface="Microsoft YaHei" panose="020B0503020204020204" pitchFamily="34" charset="-122"/>
                    <a:cs typeface="+mn-ea"/>
                  </a:rPr>
                  <a:t>Order by Rand()</a:t>
                </a:r>
                <a:r>
                  <a:rPr lang="zh-CN" altLang="en-US" sz="2000" dirty="0">
                    <a:latin typeface="Courier" pitchFamily="2" charset="0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的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SQL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查询语句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但是这种方法的一个问题是，需要消耗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Cambria Math" charset="0"/>
                      </a:rPr>
                      <m:t>O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的空间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pPr lvl="1"/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</a:rPr>
                  <a:t>在流数据场景下，可能是无法做到的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</a:endParaRPr>
              </a:p>
              <a:p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水库抽样是一种针对流数据的高效等概率抽样方法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B3B5B6F-6B4D-4522-9A7C-6F37851BE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64524"/>
                <a:ext cx="8515350" cy="5499011"/>
              </a:xfrm>
              <a:blipFill>
                <a:blip r:embed="rId2"/>
                <a:stretch>
                  <a:fillRect l="-894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F12858E-99AE-4427-B646-783ADFD2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问题背景</a:t>
            </a:r>
          </a:p>
        </p:txBody>
      </p:sp>
    </p:spTree>
    <p:extLst>
      <p:ext uri="{BB962C8B-B14F-4D97-AF65-F5344CB8AC3E}">
        <p14:creationId xmlns:p14="http://schemas.microsoft.com/office/powerpoint/2010/main" val="65508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172C694-3180-46FD-94E5-10CB9E286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725" y="1240724"/>
                <a:ext cx="8210550" cy="5483771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defRPr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水库抽样又叫做蓄水池抽样</a:t>
                </a:r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创建一个长度为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1000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的数组（水库）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如果流数据不超过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1000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个元素，每个元素都存入该数组中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处理第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个元素，比如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mbria Math" charset="0"/>
                      </a:rPr>
                      <m:t>𝑖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mbria Math" charset="0"/>
                      </a:rPr>
                      <m:t>=1001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，该如何做？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2">
                  <a:buClrTx/>
                  <a:defRPr/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 </a:t>
                </a: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1001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个元素出现在样本集合中的概率为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2">
                  <a:buClrTx/>
                  <a:defRPr/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为了等概率抽样，每个元素出现在样本集合中的概率都应该为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1001</m:t>
                        </m:r>
                      </m:den>
                    </m:f>
                  </m:oMath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当第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1001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个元素到达时，是否能从数组中随机替换其中的一个元素呢？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2">
                  <a:buClrTx/>
                  <a:defRPr/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某个元素还在样本集合中的概率为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914400" lvl="2" indent="0"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1001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999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1001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1001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2"/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因此，这是一种等概率抽样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172C694-3180-46FD-94E5-10CB9E286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725" y="1240724"/>
                <a:ext cx="8210550" cy="5483771"/>
              </a:xfrm>
              <a:blipFill>
                <a:blip r:embed="rId2"/>
                <a:stretch>
                  <a:fillRect l="-1235" t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97DD58E-F046-43F0-AE8E-2E031EF7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水库抽样</a:t>
            </a:r>
          </a:p>
        </p:txBody>
      </p:sp>
    </p:spTree>
    <p:extLst>
      <p:ext uri="{BB962C8B-B14F-4D97-AF65-F5344CB8AC3E}">
        <p14:creationId xmlns:p14="http://schemas.microsoft.com/office/powerpoint/2010/main" val="174614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B14973-4DA0-4AA0-A751-FBF49B6A1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4983480"/>
                <a:ext cx="7886700" cy="1678995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defRPr/>
                </a:pPr>
                <a:r>
                  <a:rPr lang="zh-CN" altLang="en-US" sz="2400" dirty="0"/>
                  <a:t> 水库抽样算法非常高效</a:t>
                </a:r>
                <a:endParaRPr lang="en-US" altLang="zh-CN" sz="24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每个数据项处理的时间复杂度为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O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(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cs typeface="Cambria Math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lvl="1">
                  <a:buClrTx/>
                  <a:defRPr/>
                </a:pPr>
                <a:r>
                  <a:rPr lang="en-US" altLang="zh-CN" sz="2000" dirty="0"/>
                  <a:t> </a:t>
                </a:r>
                <a:r>
                  <a:rPr lang="zh-CN" altLang="en-US" sz="2000" dirty="0"/>
                  <a:t>空间复杂度为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O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Cambria Math" charset="0"/>
                      </a:rPr>
                      <m:t>𝑘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 为水库容量大小</a:t>
                </a:r>
                <a:endParaRPr lang="en-US" altLang="zh-CN" sz="20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而且是一种在总体容量未知情形下的等概率抽样方法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5B14973-4DA0-4AA0-A751-FBF49B6A1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4983480"/>
                <a:ext cx="7886700" cy="1678995"/>
              </a:xfrm>
              <a:blipFill>
                <a:blip r:embed="rId2"/>
                <a:stretch>
                  <a:fillRect l="-965" t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8870670C-C917-4D44-A696-2ED7C4A9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水库抽样算法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6973FD20-AFE3-4781-8FBA-39CA9173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0" y="1155443"/>
            <a:ext cx="5794058" cy="3688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EF7E87-56D8-476D-A5D9-F005DF066CDE}"/>
              </a:ext>
            </a:extLst>
          </p:cNvPr>
          <p:cNvSpPr/>
          <p:nvPr/>
        </p:nvSpPr>
        <p:spPr>
          <a:xfrm>
            <a:off x="1674970" y="2876365"/>
            <a:ext cx="7007117" cy="64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101700-FF72-41CB-9E0D-F8361A6EE3B9}"/>
                  </a:ext>
                </a:extLst>
              </p:cNvPr>
              <p:cNvSpPr txBox="1"/>
              <p:nvPr/>
            </p:nvSpPr>
            <p:spPr>
              <a:xfrm>
                <a:off x="6477042" y="2999483"/>
                <a:ext cx="1598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元素少于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101700-FF72-41CB-9E0D-F8361A6E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2" y="2999483"/>
                <a:ext cx="1598515" cy="369332"/>
              </a:xfrm>
              <a:prstGeom prst="rect">
                <a:avLst/>
              </a:prstGeom>
              <a:blipFill>
                <a:blip r:embed="rId4"/>
                <a:stretch>
                  <a:fillRect l="-3968" t="-6667" r="-317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CA5D507-8F7A-41E2-A466-40B4C6A12376}"/>
              </a:ext>
            </a:extLst>
          </p:cNvPr>
          <p:cNvSpPr/>
          <p:nvPr/>
        </p:nvSpPr>
        <p:spPr>
          <a:xfrm>
            <a:off x="1674970" y="3583953"/>
            <a:ext cx="7007117" cy="12773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43657F-D032-46B0-9043-10B2563260A3}"/>
                  </a:ext>
                </a:extLst>
              </p:cNvPr>
              <p:cNvSpPr txBox="1"/>
              <p:nvPr/>
            </p:nvSpPr>
            <p:spPr>
              <a:xfrm>
                <a:off x="6477042" y="4204860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元素不少于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dirty="0">
                    <a:solidFill>
                      <a:srgbClr val="00206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43657F-D032-46B0-9043-10B25632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2" y="4204860"/>
                <a:ext cx="1829347" cy="369332"/>
              </a:xfrm>
              <a:prstGeom prst="rect">
                <a:avLst/>
              </a:prstGeom>
              <a:blipFill>
                <a:blip r:embed="rId5"/>
                <a:stretch>
                  <a:fillRect l="-3448" t="-10345" r="-2069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64697-6A60-FF47-B7D3-4ECB4053970B}"/>
                  </a:ext>
                </a:extLst>
              </p:cNvPr>
              <p:cNvSpPr txBox="1"/>
              <p:nvPr/>
            </p:nvSpPr>
            <p:spPr>
              <a:xfrm>
                <a:off x="7258861" y="3813934"/>
                <a:ext cx="318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264697-6A60-FF47-B7D3-4ECB40539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861" y="3813934"/>
                <a:ext cx="3186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ultiply 9">
            <a:extLst>
              <a:ext uri="{FF2B5EF4-FFF2-40B4-BE49-F238E27FC236}">
                <a16:creationId xmlns:a16="http://schemas.microsoft.com/office/drawing/2014/main" id="{749F04A5-DD8F-2B49-9D31-363A68DD41BF}"/>
              </a:ext>
            </a:extLst>
          </p:cNvPr>
          <p:cNvSpPr>
            <a:spLocks noChangeAspect="1"/>
          </p:cNvSpPr>
          <p:nvPr/>
        </p:nvSpPr>
        <p:spPr>
          <a:xfrm>
            <a:off x="7102135" y="3876080"/>
            <a:ext cx="288000" cy="288000"/>
          </a:xfrm>
          <a:prstGeom prst="mathMultiply">
            <a:avLst>
              <a:gd name="adj1" fmla="val 429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15816-4240-3C4A-818F-AB52EF63C7F4}"/>
                  </a:ext>
                </a:extLst>
              </p:cNvPr>
              <p:cNvSpPr txBox="1"/>
              <p:nvPr/>
            </p:nvSpPr>
            <p:spPr>
              <a:xfrm>
                <a:off x="3167721" y="4019601"/>
                <a:ext cx="318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15816-4240-3C4A-818F-AB52EF63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721" y="4019601"/>
                <a:ext cx="3186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Multiply 11">
            <a:extLst>
              <a:ext uri="{FF2B5EF4-FFF2-40B4-BE49-F238E27FC236}">
                <a16:creationId xmlns:a16="http://schemas.microsoft.com/office/drawing/2014/main" id="{26AA71C6-A185-2F43-8DBD-DCCF73162DF8}"/>
              </a:ext>
            </a:extLst>
          </p:cNvPr>
          <p:cNvSpPr>
            <a:spLocks noChangeAspect="1"/>
          </p:cNvSpPr>
          <p:nvPr/>
        </p:nvSpPr>
        <p:spPr>
          <a:xfrm>
            <a:off x="3179673" y="4197157"/>
            <a:ext cx="288000" cy="288000"/>
          </a:xfrm>
          <a:prstGeom prst="mathMultiply">
            <a:avLst>
              <a:gd name="adj1" fmla="val 429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2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0841916-87AA-4CBB-A261-A491BD256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79" y="1325879"/>
                <a:ext cx="8503921" cy="5532121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defRPr/>
                </a:pPr>
                <a:r>
                  <a:rPr lang="zh-CN" altLang="en-US" sz="2400" dirty="0"/>
                  <a:t> </a:t>
                </a:r>
                <a:r>
                  <a:rPr lang="zh-CN" altLang="en-US" sz="2400" b="1" dirty="0"/>
                  <a:t>定理</a:t>
                </a:r>
                <a:r>
                  <a:rPr lang="zh-CN" altLang="en-US" sz="2400" dirty="0"/>
                  <a:t>：对容量为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mbria Math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的数据集合，水库抽样方法保证每个元素以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的概率保留在水库中，其中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 为水库容量大小</a:t>
                </a:r>
                <a:endParaRPr lang="en-US" altLang="zh-CN" sz="2400" dirty="0"/>
              </a:p>
              <a:p>
                <a:pPr>
                  <a:buClrTx/>
                  <a:defRPr/>
                </a:pPr>
                <a:r>
                  <a:rPr lang="zh-CN" altLang="en-US" sz="2400" dirty="0"/>
                  <a:t> </a:t>
                </a:r>
                <a:r>
                  <a:rPr lang="zh-CN" altLang="en-US" sz="2400" b="1" dirty="0"/>
                  <a:t>证明</a:t>
                </a:r>
                <a:r>
                  <a:rPr lang="zh-CN" altLang="en-US" sz="2400" dirty="0"/>
                  <a:t>（数学归纳法）：</a:t>
                </a:r>
                <a:endParaRPr lang="en-US" altLang="zh-CN" sz="2400" dirty="0"/>
              </a:p>
              <a:p>
                <a:pPr lvl="1">
                  <a:buClrTx/>
                  <a:defRPr/>
                </a:pPr>
                <a:r>
                  <a:rPr lang="en-US" altLang="zh-CN" sz="1800" dirty="0"/>
                  <a:t> </a:t>
                </a:r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 时，显然每个元素被抽到的概率为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/>
              </a:p>
              <a:p>
                <a:pPr lvl="1">
                  <a:buClrTx/>
                  <a:defRPr/>
                </a:pPr>
                <a:r>
                  <a:rPr lang="en-US" altLang="zh-CN" sz="1800" dirty="0"/>
                  <a:t> </a:t>
                </a:r>
                <a:r>
                  <a:rPr lang="zh-CN" altLang="en-US" sz="1800" dirty="0"/>
                  <a:t>假设当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Cambria Math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时，每个元素被抽到的概率为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altLang="zh-CN" sz="1800" dirty="0"/>
              </a:p>
              <a:p>
                <a:pPr lvl="1">
                  <a:buClrTx/>
                  <a:defRPr/>
                </a:pPr>
                <a:r>
                  <a:rPr lang="en-US" altLang="zh-CN" sz="1800" dirty="0"/>
                  <a:t> </a:t>
                </a:r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cs typeface="Cambria Math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altLang="zh-CN" sz="1800" i="1" dirty="0"/>
                  <a:t> </a:t>
                </a:r>
                <a:r>
                  <a:rPr lang="zh-CN" altLang="en-US" sz="1800" dirty="0"/>
                  <a:t>时</a:t>
                </a:r>
                <a:endParaRPr lang="en-US" altLang="zh-CN" sz="1800" dirty="0"/>
              </a:p>
              <a:p>
                <a:pPr lvl="2">
                  <a:buClrTx/>
                  <a:defRPr/>
                </a:pPr>
                <a:r>
                  <a:rPr lang="zh-CN" altLang="en-US" sz="1800" dirty="0"/>
                  <a:t> 第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个元素被抽样，则随机数在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到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 之间，因此概率为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1800" dirty="0"/>
              </a:p>
              <a:p>
                <a:pPr lvl="2">
                  <a:buClrTx/>
                  <a:defRPr/>
                </a:pPr>
                <a:r>
                  <a:rPr lang="en-US" altLang="zh-CN" sz="1800" dirty="0"/>
                  <a:t> </a:t>
                </a:r>
                <a:r>
                  <a:rPr lang="zh-CN" altLang="en-US" sz="1800" dirty="0"/>
                  <a:t>对于其他元素，当前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个元素到达后，该元素在样本中的概率为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zh-CN" altLang="en-US" sz="1800" dirty="0"/>
                  <a:t> 。如果第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个元素未被抽样，则该元素继续保存在水库中；如果第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Cambria Math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个元素被抽样，则该元素被替换掉的概率为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lvl="2">
                  <a:buClrTx/>
                  <a:defRPr/>
                </a:pPr>
                <a:r>
                  <a:rPr lang="en-US" altLang="zh-CN" sz="1800" dirty="0"/>
                  <a:t> </a:t>
                </a:r>
                <a:r>
                  <a:rPr lang="zh-CN" altLang="en-US" sz="1800" dirty="0"/>
                  <a:t>因此，其他元素被抽样的概率是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1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0841916-87AA-4CBB-A261-A491BD256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79" y="1325879"/>
                <a:ext cx="8503921" cy="5532121"/>
              </a:xfrm>
              <a:blipFill>
                <a:blip r:embed="rId2"/>
                <a:stretch>
                  <a:fillRect l="-1045" t="-917" r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BD4608B8-C2D0-43DF-9AA7-1F49C1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380165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55670D2-B0F8-4E7C-819C-6F03F00B10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25485"/>
                <a:ext cx="8515350" cy="5499011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defRPr/>
                </a:pPr>
                <a:r>
                  <a:rPr lang="zh-CN" altLang="en-US" sz="2400" dirty="0"/>
                  <a:t> 设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={59, 100,2,30,63,…}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且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CN" sz="2400" dirty="0"/>
              </a:p>
              <a:p>
                <a:pPr>
                  <a:buClrTx/>
                  <a:defRPr/>
                </a:pPr>
                <a:r>
                  <a:rPr lang="zh-CN" altLang="en-US" sz="2400" dirty="0"/>
                  <a:t> 前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/>
                  <a:t> 个项直接添加到水库中，即样本集合为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59, 100,2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buClrTx/>
                  <a:defRPr/>
                </a:pPr>
                <a:r>
                  <a:rPr lang="zh-CN" altLang="en-US" sz="2400" dirty="0"/>
                  <a:t> 当第 </a:t>
                </a:r>
                <a:r>
                  <a:rPr lang="en-US" altLang="zh-CN" sz="2400" dirty="0"/>
                  <a:t>4 </a:t>
                </a:r>
                <a:r>
                  <a:rPr lang="zh-CN" altLang="en-US" sz="2400" dirty="0"/>
                  <a:t>个元素 </a:t>
                </a:r>
                <a:r>
                  <a:rPr lang="en-US" altLang="zh-CN" sz="2400" dirty="0"/>
                  <a:t>30 </a:t>
                </a:r>
                <a:r>
                  <a:rPr lang="zh-CN" altLang="en-US" sz="2400" dirty="0"/>
                  <a:t>到达时</a:t>
                </a:r>
                <a:endParaRPr lang="en-US" altLang="zh-CN" sz="24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生成一个 </a:t>
                </a:r>
                <a:r>
                  <a:rPr lang="en-US" altLang="zh-CN" sz="2000" dirty="0"/>
                  <a:t>1 </a:t>
                </a:r>
                <a:r>
                  <a:rPr lang="zh-CN" altLang="en-US" sz="2000" dirty="0"/>
                  <a:t>到 </a:t>
                </a:r>
                <a:r>
                  <a:rPr lang="en-US" altLang="zh-CN" sz="2000" dirty="0"/>
                  <a:t>4 </a:t>
                </a:r>
                <a:r>
                  <a:rPr lang="zh-CN" altLang="en-US" sz="2000" dirty="0"/>
                  <a:t>之间的随机整数</a:t>
                </a:r>
                <a:endParaRPr lang="en-US" altLang="zh-CN" sz="20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假定生成随机数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因为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该元素直接被忽略</a:t>
                </a:r>
                <a:endParaRPr lang="en-US" altLang="zh-CN" sz="2000" dirty="0"/>
              </a:p>
              <a:p>
                <a:pPr>
                  <a:buClrTx/>
                  <a:defRPr/>
                </a:pPr>
                <a:r>
                  <a:rPr lang="zh-CN" altLang="en-US" sz="2400" dirty="0"/>
                  <a:t> 当第 </a:t>
                </a:r>
                <a:r>
                  <a:rPr lang="en-US" altLang="zh-CN" sz="2400" dirty="0"/>
                  <a:t>5 </a:t>
                </a:r>
                <a:r>
                  <a:rPr lang="zh-CN" altLang="en-US" sz="2400" dirty="0"/>
                  <a:t>个元素 </a:t>
                </a:r>
                <a:r>
                  <a:rPr lang="en-US" altLang="zh-CN" sz="2400" dirty="0"/>
                  <a:t>63 </a:t>
                </a:r>
                <a:r>
                  <a:rPr lang="zh-CN" altLang="en-US" sz="2400" dirty="0"/>
                  <a:t>到达时</a:t>
                </a:r>
                <a:endParaRPr lang="en-US" altLang="zh-CN" sz="24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生成一个 </a:t>
                </a:r>
                <a:r>
                  <a:rPr lang="en-US" altLang="zh-CN" sz="2000" dirty="0"/>
                  <a:t>1 </a:t>
                </a:r>
                <a:r>
                  <a:rPr lang="zh-CN" altLang="en-US" sz="2000" dirty="0"/>
                  <a:t>到 </a:t>
                </a:r>
                <a:r>
                  <a:rPr lang="en-US" altLang="zh-CN" sz="2000" dirty="0"/>
                  <a:t>5 </a:t>
                </a:r>
                <a:r>
                  <a:rPr lang="zh-CN" altLang="en-US" sz="2000" dirty="0"/>
                  <a:t>之间的随机整数</a:t>
                </a:r>
                <a:endParaRPr lang="en-US" altLang="zh-CN" sz="2000" dirty="0"/>
              </a:p>
              <a:p>
                <a:pPr lvl="1">
                  <a:buClrTx/>
                  <a:defRPr/>
                </a:pPr>
                <a:r>
                  <a:rPr lang="zh-CN" altLang="en-US" sz="2000" dirty="0"/>
                  <a:t> 假定生成随机数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=2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因为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元</m:t>
                    </m:r>
                  </m:oMath>
                </a14:m>
                <a:r>
                  <a:rPr lang="zh-CN" altLang="en-US" sz="2000" dirty="0"/>
                  <a:t>素 </a:t>
                </a:r>
                <a:r>
                  <a:rPr lang="en-US" altLang="zh-CN" sz="2000" dirty="0"/>
                  <a:t>63 </a:t>
                </a:r>
                <a:r>
                  <a:rPr lang="zh-CN" altLang="en-US" sz="2000" dirty="0"/>
                  <a:t>直接替换水库中的第 </a:t>
                </a:r>
                <a:r>
                  <a:rPr lang="en-US" altLang="zh-CN" sz="2000" dirty="0"/>
                  <a:t>2 </a:t>
                </a:r>
                <a:r>
                  <a:rPr lang="zh-CN" altLang="en-US" sz="2000" dirty="0"/>
                  <a:t>个元素 </a:t>
                </a:r>
                <a:r>
                  <a:rPr lang="en-US" altLang="zh-CN" sz="2000" dirty="0"/>
                  <a:t>100</a:t>
                </a:r>
              </a:p>
              <a:p>
                <a:r>
                  <a:rPr lang="en-US" altLang="zh-CN" sz="2400" dirty="0"/>
                  <a:t> </a:t>
                </a:r>
                <a:r>
                  <a:rPr lang="zh-CN" altLang="en-US" sz="2400" dirty="0"/>
                  <a:t>因此，最终的样本集合为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59, 63,2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155670D2-B0F8-4E7C-819C-6F03F00B1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25485"/>
                <a:ext cx="8515350" cy="5499011"/>
              </a:xfrm>
              <a:blipFill>
                <a:blip r:embed="rId2"/>
                <a:stretch>
                  <a:fillRect l="-894" t="-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F0F81907-439E-4C52-88ED-187F1484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331699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E3122CB-D0E9-2A19-C468-281AB0E48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有如下抽样方案：当第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/>
                  <a:t>个元素到达时，以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kumimoji="1" lang="zh-CN" altLang="en-US" dirty="0"/>
                  <a:t>的概率替换当前元素，否则保留当前元素。试证明按该方案当处理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CN" altLang="en-US" dirty="0"/>
                  <a:t>个元素后每个元素被保留的概率都是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E3122CB-D0E9-2A19-C468-281AB0E48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3555" r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58E0031-3BFD-91B8-958F-6A11E0D7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例题：水库抽样</a:t>
            </a:r>
          </a:p>
        </p:txBody>
      </p:sp>
    </p:spTree>
    <p:extLst>
      <p:ext uri="{BB962C8B-B14F-4D97-AF65-F5344CB8AC3E}">
        <p14:creationId xmlns:p14="http://schemas.microsoft.com/office/powerpoint/2010/main" val="144696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4894114-FFCE-46D0-AFE3-7253024FF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8803"/>
            <a:ext cx="7886700" cy="1259906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如果利用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台机器，能否加快水库抽样速度呢？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换句话说，水库抽样能否扩展成分布式算法呢？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541113-71BF-41D8-8359-4A95ADB8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并行抽样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4752FC-9945-4A4F-AFFD-52107EB8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237232"/>
            <a:ext cx="5829300" cy="36798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222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9C7027-3DCD-403C-96FA-C52B85FA1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314715"/>
            <a:ext cx="8515350" cy="140978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每台机器上维护同样大小的水库，分别执行水库抽样算法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对每个水库中的样本进行重抽样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149AA30-88F3-4695-9DB9-A89B9DCA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并行抽样（续）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E5336-F593-4750-AB87-6A52AF7F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88" y="1118121"/>
            <a:ext cx="6763623" cy="40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30C387-653B-4EDB-904C-19B1E9C8A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188626"/>
                <a:ext cx="7886700" cy="1535869"/>
              </a:xfrm>
            </p:spPr>
            <p:txBody>
              <a:bodyPr>
                <a:normAutofit/>
              </a:bodyPr>
              <a:lstStyle/>
              <a:p>
                <a:pPr>
                  <a:buClrTx/>
                  <a:defRPr/>
                </a:pP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分布式水库抽样算法也非常高效，时间复杂度为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O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buClrTx/>
                  <a:defRPr/>
                </a:pP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分布式水库抽样是正确的</a:t>
                </a:r>
                <a:endPara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en-US" altLang="zh-CN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每个元素被抽样的概率是相同的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buClrTx/>
                  <a:defRPr/>
                </a:pPr>
                <a:r>
                  <a:rPr lang="zh-CN" altLang="en-US" sz="18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任意两个元素被抽样是相互独立的</a:t>
                </a:r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530C387-653B-4EDB-904C-19B1E9C8A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188626"/>
                <a:ext cx="7886700" cy="1535869"/>
              </a:xfrm>
              <a:blipFill>
                <a:blip r:embed="rId2"/>
                <a:stretch>
                  <a:fillRect l="-643" t="-1639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3BF9F105-BC81-4AF9-A6DC-52E72C9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分布式水库抽样方法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97CF6-FAFC-4AB1-B2A0-040F625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21" y="1141803"/>
            <a:ext cx="6225556" cy="39205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214B34-34D2-448B-AA0D-2A3B29AF5D36}"/>
              </a:ext>
            </a:extLst>
          </p:cNvPr>
          <p:cNvSpPr/>
          <p:nvPr/>
        </p:nvSpPr>
        <p:spPr>
          <a:xfrm>
            <a:off x="1621180" y="2144511"/>
            <a:ext cx="7007117" cy="9554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5CF01B-BFAE-44AB-846C-0DE161505674}"/>
              </a:ext>
            </a:extLst>
          </p:cNvPr>
          <p:cNvSpPr txBox="1"/>
          <p:nvPr/>
        </p:nvSpPr>
        <p:spPr>
          <a:xfrm>
            <a:off x="6453367" y="230805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每个节点分别进行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水库采样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53BDC6-D81D-431D-A1B8-E639E12FF11B}"/>
              </a:ext>
            </a:extLst>
          </p:cNvPr>
          <p:cNvSpPr/>
          <p:nvPr/>
        </p:nvSpPr>
        <p:spPr>
          <a:xfrm>
            <a:off x="1621179" y="3377794"/>
            <a:ext cx="7007117" cy="12773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640760-1F8E-4E62-9AE2-3EE945D5635F}"/>
              </a:ext>
            </a:extLst>
          </p:cNvPr>
          <p:cNvSpPr txBox="1"/>
          <p:nvPr/>
        </p:nvSpPr>
        <p:spPr>
          <a:xfrm>
            <a:off x="7030447" y="34918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重采样</a:t>
            </a:r>
          </a:p>
        </p:txBody>
      </p:sp>
    </p:spTree>
    <p:extLst>
      <p:ext uri="{BB962C8B-B14F-4D97-AF65-F5344CB8AC3E}">
        <p14:creationId xmlns:p14="http://schemas.microsoft.com/office/powerpoint/2010/main" val="28457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7281696-8EED-4FA6-B8C6-044C68044656}"/>
              </a:ext>
            </a:extLst>
          </p:cNvPr>
          <p:cNvSpPr/>
          <p:nvPr/>
        </p:nvSpPr>
        <p:spPr>
          <a:xfrm>
            <a:off x="680720" y="426720"/>
            <a:ext cx="8067040" cy="337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BCF5FB-1147-4F14-AC02-08A850B55549}"/>
              </a:ext>
            </a:extLst>
          </p:cNvPr>
          <p:cNvGrpSpPr/>
          <p:nvPr/>
        </p:nvGrpSpPr>
        <p:grpSpPr>
          <a:xfrm>
            <a:off x="0" y="882939"/>
            <a:ext cx="9143999" cy="5142510"/>
            <a:chOff x="1" y="882939"/>
            <a:chExt cx="9143998" cy="51425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78E5BD-C1BF-47B3-88BD-3D07E187246D}"/>
                </a:ext>
              </a:extLst>
            </p:cNvPr>
            <p:cNvSpPr/>
            <p:nvPr/>
          </p:nvSpPr>
          <p:spPr>
            <a:xfrm>
              <a:off x="3848460" y="882939"/>
              <a:ext cx="5295539" cy="514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97BD2-EAA7-4AFE-9793-16D457D1C8FC}"/>
                </a:ext>
              </a:extLst>
            </p:cNvPr>
            <p:cNvSpPr/>
            <p:nvPr/>
          </p:nvSpPr>
          <p:spPr>
            <a:xfrm>
              <a:off x="1" y="882939"/>
              <a:ext cx="3848460" cy="51425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B29824-93CD-4A8A-80B9-141385AEA70A}"/>
                </a:ext>
              </a:extLst>
            </p:cNvPr>
            <p:cNvSpPr/>
            <p:nvPr/>
          </p:nvSpPr>
          <p:spPr>
            <a:xfrm>
              <a:off x="741805" y="1459903"/>
              <a:ext cx="2364852" cy="37203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DB76428E-A90F-492F-9C16-5C65F70708A5}"/>
                </a:ext>
              </a:extLst>
            </p:cNvPr>
            <p:cNvSpPr txBox="1"/>
            <p:nvPr/>
          </p:nvSpPr>
          <p:spPr>
            <a:xfrm>
              <a:off x="1545855" y="1922276"/>
              <a:ext cx="756752" cy="2776757"/>
            </a:xfrm>
            <a:prstGeom prst="rect">
              <a:avLst/>
            </a:prstGeom>
            <a:noFill/>
          </p:spPr>
          <p:txBody>
            <a:bodyPr wrap="square" lIns="67663" tIns="33831" rIns="67663" bIns="33831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华文隶书" charset="0"/>
                </a:rPr>
                <a:t>课程提纲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029F07-E609-42F4-A1F3-1E93D2C941EA}"/>
                </a:ext>
              </a:extLst>
            </p:cNvPr>
            <p:cNvSpPr/>
            <p:nvPr/>
          </p:nvSpPr>
          <p:spPr>
            <a:xfrm>
              <a:off x="2713885" y="2119116"/>
              <a:ext cx="751077" cy="240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67663" tIns="33831" rIns="67663" bIns="33831" anchor="ctr"/>
            <a:lstStyle/>
            <a:p>
              <a:pPr algn="ctr" eaLnBrk="1" hangingPunct="1">
                <a:defRPr/>
              </a:pPr>
              <a:r>
                <a:rPr lang="en-US" altLang="zh-CN" sz="4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382B80-EA16-47A0-81FF-C33143292D71}"/>
              </a:ext>
            </a:extLst>
          </p:cNvPr>
          <p:cNvGrpSpPr/>
          <p:nvPr/>
        </p:nvGrpSpPr>
        <p:grpSpPr>
          <a:xfrm>
            <a:off x="4448832" y="4723495"/>
            <a:ext cx="4298928" cy="758311"/>
            <a:chOff x="4448832" y="4703175"/>
            <a:chExt cx="4298928" cy="75831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2391FCD-0530-40FC-8910-BA5EF90FA900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8B5FEAC9-AE82-4021-AE58-F89BB2C7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2">
              <a:extLst>
                <a:ext uri="{FF2B5EF4-FFF2-40B4-BE49-F238E27FC236}">
                  <a16:creationId xmlns:a16="http://schemas.microsoft.com/office/drawing/2014/main" id="{CD9C30A6-AD72-4A89-B2E9-4AB4CD6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1" y="4860362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水库抽样算法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41D88AD-F194-40F6-865D-31D408EE57A1}"/>
              </a:ext>
            </a:extLst>
          </p:cNvPr>
          <p:cNvGrpSpPr/>
          <p:nvPr/>
        </p:nvGrpSpPr>
        <p:grpSpPr>
          <a:xfrm>
            <a:off x="4448832" y="1577163"/>
            <a:ext cx="4298928" cy="758311"/>
            <a:chOff x="4448832" y="4703175"/>
            <a:chExt cx="4298928" cy="75831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E38628-1FD9-4F2A-8824-6A91B71C22A9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60BABEF5-7817-48C5-9D3F-0CF8BDA1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46686049-F093-4DAB-A74E-53729B784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404"/>
              <a:ext cx="1367754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算法引入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D9C8A2-C019-40C9-B919-D975B3DA04BD}"/>
              </a:ext>
            </a:extLst>
          </p:cNvPr>
          <p:cNvGrpSpPr/>
          <p:nvPr/>
        </p:nvGrpSpPr>
        <p:grpSpPr>
          <a:xfrm>
            <a:off x="4448832" y="3150329"/>
            <a:ext cx="4298928" cy="758311"/>
            <a:chOff x="4448832" y="4703175"/>
            <a:chExt cx="4298928" cy="75831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05490A7-5ECD-4BCC-A368-8997DBD76641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7290A2F8-B6CD-4088-874F-62FD81EBA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12">
              <a:extLst>
                <a:ext uri="{FF2B5EF4-FFF2-40B4-BE49-F238E27FC236}">
                  <a16:creationId xmlns:a16="http://schemas.microsoft.com/office/drawing/2014/main" id="{11A2793C-3B5A-430D-B465-959C7875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744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简单抽样算法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684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9AC6D8-D01A-4E8C-B1EA-D9FCF98D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25484"/>
            <a:ext cx="7886700" cy="549901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抽样是处理大数据的常用方法</a:t>
            </a:r>
            <a:endParaRPr lang="en-US" altLang="zh-CN" sz="24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总体容量已知</a:t>
            </a:r>
            <a:endParaRPr lang="en-US" altLang="zh-CN" sz="2000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简单随机抽样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系统抽样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分层抽样</a:t>
            </a:r>
            <a:endParaRPr lang="en-US" altLang="zh-CN" dirty="0"/>
          </a:p>
          <a:p>
            <a:pPr lvl="1"/>
            <a:r>
              <a:rPr lang="zh-CN" altLang="en-US" sz="2000" dirty="0"/>
              <a:t> 总体容量未知</a:t>
            </a:r>
            <a:endParaRPr lang="en-US" altLang="zh-CN" sz="2000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水库抽样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分布式水库抽样</a:t>
            </a:r>
            <a:endParaRPr lang="en-US" altLang="zh-CN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适用于不同数据相互独立的情形，但有些场景下数据并不一定独立</a:t>
            </a:r>
            <a:endParaRPr lang="en-US" altLang="zh-CN" sz="24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图数据</a:t>
            </a:r>
            <a:endParaRPr lang="en-US" altLang="zh-CN" sz="20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时间序列数据</a:t>
            </a:r>
            <a:endParaRPr lang="en-US" altLang="zh-CN" sz="2000" dirty="0"/>
          </a:p>
          <a:p>
            <a:pPr lvl="1"/>
            <a:r>
              <a:rPr lang="en-US" altLang="zh-CN" sz="2000" dirty="0"/>
              <a:t> ……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0CE819-2806-4861-B96C-49D74225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</p:spTree>
    <p:extLst>
      <p:ext uri="{BB962C8B-B14F-4D97-AF65-F5344CB8AC3E}">
        <p14:creationId xmlns:p14="http://schemas.microsoft.com/office/powerpoint/2010/main" val="9701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79F3A49-395C-8198-D380-62276D73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课本第</a:t>
            </a:r>
            <a:r>
              <a:rPr kumimoji="1" lang="en-US" altLang="zh-CN" dirty="0"/>
              <a:t>28-29</a:t>
            </a:r>
            <a:r>
              <a:rPr kumimoji="1" lang="zh-CN" altLang="en-US" dirty="0"/>
              <a:t>页习题</a:t>
            </a:r>
            <a:r>
              <a:rPr kumimoji="1" lang="en-US" altLang="zh-CN" dirty="0"/>
              <a:t>2</a:t>
            </a:r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8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14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B30176-7FD0-36E2-AF4B-545CEA05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课后习题</a:t>
            </a:r>
          </a:p>
        </p:txBody>
      </p:sp>
    </p:spTree>
    <p:extLst>
      <p:ext uri="{BB962C8B-B14F-4D97-AF65-F5344CB8AC3E}">
        <p14:creationId xmlns:p14="http://schemas.microsoft.com/office/powerpoint/2010/main" val="200230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AED6427-E11F-41DF-91DE-BE7FEA0A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数据规模的变化趋势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4C74E-4D00-4262-90D8-E93B48BF0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9895"/>
            <a:ext cx="2624239" cy="171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498314-F59C-42BC-83A6-881440827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4" y="1161161"/>
            <a:ext cx="5352893" cy="3442168"/>
          </a:xfrm>
          <a:prstGeom prst="rect">
            <a:avLst/>
          </a:prstGeom>
        </p:spPr>
      </p:pic>
      <p:sp>
        <p:nvSpPr>
          <p:cNvPr id="9" name="内容占位符 1">
            <a:extLst>
              <a:ext uri="{FF2B5EF4-FFF2-40B4-BE49-F238E27FC236}">
                <a16:creationId xmlns:a16="http://schemas.microsoft.com/office/drawing/2014/main" id="{98BAD264-3939-460F-9C84-51B8DFA9D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630" y="1225485"/>
            <a:ext cx="3223968" cy="537327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大数据年增加</a:t>
            </a:r>
            <a:r>
              <a:rPr lang="en-US" altLang="zh-CN" sz="2400" dirty="0"/>
              <a:t>61%</a:t>
            </a:r>
          </a:p>
          <a:p>
            <a:r>
              <a:rPr lang="en-US" altLang="zh-CN" sz="2400" dirty="0"/>
              <a:t> 90%</a:t>
            </a:r>
            <a:r>
              <a:rPr lang="zh-CN" altLang="en-US" sz="2400" dirty="0"/>
              <a:t>的数据是过去</a:t>
            </a:r>
            <a:r>
              <a:rPr lang="en-US" altLang="zh-CN" sz="2400" dirty="0"/>
              <a:t>10</a:t>
            </a:r>
            <a:r>
              <a:rPr lang="zh-CN" altLang="en-US" sz="2400" dirty="0"/>
              <a:t>年内产生的 </a:t>
            </a:r>
            <a:endParaRPr lang="en-US" altLang="zh-CN" sz="12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物联网进一步提升我们的数据获取能力</a:t>
            </a:r>
            <a:endParaRPr lang="en-US" altLang="zh-CN" sz="2400" dirty="0"/>
          </a:p>
          <a:p>
            <a:pPr lvl="1"/>
            <a:r>
              <a:rPr lang="en-US" altLang="zh-CN" sz="2000" dirty="0"/>
              <a:t> 5G</a:t>
            </a:r>
            <a:r>
              <a:rPr lang="zh-CN" altLang="en-US" sz="2000" dirty="0"/>
              <a:t>时代来临</a:t>
            </a:r>
            <a:endParaRPr lang="en-US" altLang="zh-CN" sz="20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人工智能</a:t>
            </a:r>
            <a:endParaRPr lang="en-US" altLang="zh-CN" sz="20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云计算</a:t>
            </a:r>
            <a:endParaRPr lang="en-US" altLang="zh-CN" sz="2000" dirty="0"/>
          </a:p>
          <a:p>
            <a:pPr lvl="1"/>
            <a:r>
              <a:rPr lang="en-US" altLang="zh-CN" sz="2000" dirty="0"/>
              <a:t> </a:t>
            </a:r>
            <a:r>
              <a:rPr lang="zh-CN" altLang="en-US" sz="2000" dirty="0"/>
              <a:t>边缘计算</a:t>
            </a:r>
            <a:endParaRPr lang="en-US" altLang="zh-CN" sz="2000" dirty="0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56C5D97C-4865-464E-BB08-E7E21F60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4" y="4773029"/>
            <a:ext cx="2685873" cy="184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46DDB2-DDAA-49E6-9FBE-6B7C507F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0" y="4773402"/>
            <a:ext cx="2543707" cy="18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B33EB4-5B34-456C-9584-4C42AA58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后摩尔定律时代</a:t>
            </a: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CA468626-51F7-4DF0-A036-1B1CD963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68400"/>
            <a:ext cx="7800109" cy="181204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 </a:t>
            </a:r>
            <a:r>
              <a:rPr lang="zh-CN" altLang="en-US" sz="2400" dirty="0">
                <a:solidFill>
                  <a:srgbClr val="002060"/>
                </a:solidFill>
              </a:rPr>
              <a:t>摩尔定律 </a:t>
            </a:r>
            <a:r>
              <a:rPr lang="en-US" altLang="zh-CN" sz="2400" dirty="0">
                <a:solidFill>
                  <a:srgbClr val="002060"/>
                </a:solidFill>
              </a:rPr>
              <a:t>(Moore’s Law)</a:t>
            </a:r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以“九章”为代表的量子计算可能是应对后摩尔定律时代的有效方法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8E250AD-23C4-4726-A42A-227B589C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04273"/>
            <a:ext cx="33623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9743C92-DE5E-4D92-BFCB-D52DFF23D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32264"/>
            <a:ext cx="57150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0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8A4202-2451-41D5-8C4A-A199E96F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8" y="2864683"/>
            <a:ext cx="4233862" cy="3312280"/>
          </a:xfrm>
        </p:spPr>
        <p:txBody>
          <a:bodyPr/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由于数据的快速产生和数据结构的多样性，大规模数据处理能力至关重要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但这可能并不是唯一选择</a:t>
            </a:r>
            <a:endParaRPr lang="" altLang="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0EAF65D-2C5E-471F-8105-A8F9F02A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effectLst>
                  <a:outerShdw blurRad="38100" dist="38100" dir="2700000">
                    <a:srgbClr val="C0C0C0"/>
                  </a:outerShdw>
                </a:effectLst>
                <a:cs typeface="华文隶书" charset="0"/>
              </a:rPr>
              <a:t>大数据的分析处理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E8E0E-A052-41AB-A8AC-F7E3C3DA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223328"/>
            <a:ext cx="3963988" cy="1433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E18E51B9-47D9-42F7-85A2-C1EEE608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87" y="1223328"/>
            <a:ext cx="3611563" cy="1433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68124BE-BAF7-420F-9962-9B18E50972E1}"/>
              </a:ext>
            </a:extLst>
          </p:cNvPr>
          <p:cNvSpPr txBox="1">
            <a:spLocks/>
          </p:cNvSpPr>
          <p:nvPr/>
        </p:nvSpPr>
        <p:spPr>
          <a:xfrm>
            <a:off x="4903787" y="2849896"/>
            <a:ext cx="3902075" cy="371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p"/>
              <a:defRPr sz="2800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Ø"/>
              <a:defRPr sz="2400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ü"/>
              <a:defRPr sz="2000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在有些场景中，可能</a:t>
            </a:r>
            <a:r>
              <a:rPr lang="" altLang="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不需要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处理每个数据对象</a:t>
            </a:r>
            <a:endParaRPr lang="en-US" altLang="zh-CN" sz="2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比如在民调中，可能只需要随机抽取比如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人进行调查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有了这些数据，可以推断出其他公众的倾向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如何选择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人成为一个问题</a:t>
            </a:r>
            <a:endParaRPr lang="" altLang="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93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85F586-F1F8-468C-AF29-7FFC10283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latin typeface="Calibri" pitchFamily="34" charset="0"/>
              </a:rPr>
              <a:t> </a:t>
            </a:r>
            <a:r>
              <a:rPr lang="zh-CN" altLang="en-US" sz="2400" b="1" dirty="0">
                <a:latin typeface="Calibri" pitchFamily="34" charset="0"/>
              </a:rPr>
              <a:t>样本</a:t>
            </a:r>
            <a:r>
              <a:rPr lang="zh-CN" altLang="en-US" sz="2400" dirty="0">
                <a:latin typeface="Calibri" pitchFamily="34" charset="0"/>
              </a:rPr>
              <a:t>是总体的一个子集，对其进行观察以获得关于总体的信息</a:t>
            </a:r>
            <a:endParaRPr lang="en-US" altLang="zh-CN" sz="2400" dirty="0">
              <a:latin typeface="Calibri" pitchFamily="34" charset="0"/>
            </a:endParaRPr>
          </a:p>
          <a:p>
            <a:pPr lvl="1"/>
            <a:r>
              <a:rPr lang="" altLang="" sz="2000" dirty="0">
                <a:latin typeface="Calibri" pitchFamily="34" charset="0"/>
              </a:rPr>
              <a:t>  研究样本</a:t>
            </a:r>
            <a:r>
              <a:rPr lang="zh-CN" altLang="en-US" sz="2000" dirty="0">
                <a:latin typeface="Calibri" pitchFamily="34" charset="0"/>
              </a:rPr>
              <a:t>的目的在于</a:t>
            </a:r>
            <a:r>
              <a:rPr lang="" altLang="" sz="2000" dirty="0">
                <a:latin typeface="Calibri" pitchFamily="34" charset="0"/>
              </a:rPr>
              <a:t>得到有关总体的有效结论</a:t>
            </a:r>
            <a:endParaRPr lang="en-US" altLang="zh-CN" sz="2000" dirty="0">
              <a:latin typeface="宋体" pitchFamily="2" charset="-122"/>
            </a:endParaRPr>
          </a:p>
          <a:p>
            <a:pPr lvl="1"/>
            <a:r>
              <a:rPr lang="en-US" altLang="zh-CN" sz="2000" dirty="0">
                <a:latin typeface="宋体" pitchFamily="2" charset="-122"/>
              </a:rPr>
              <a:t> </a:t>
            </a:r>
            <a:r>
              <a:rPr lang="zh-CN" altLang="en-US" sz="2000" dirty="0">
                <a:latin typeface="宋体" pitchFamily="2" charset="-122"/>
              </a:rPr>
              <a:t>因此，样本需要具有“代表性”和“广泛性”</a:t>
            </a:r>
            <a:endParaRPr lang="en-US" altLang="zh-CN" sz="2000" dirty="0">
              <a:latin typeface="宋体" pitchFamily="2" charset="-122"/>
            </a:endParaRPr>
          </a:p>
          <a:p>
            <a:r>
              <a:rPr lang="zh-CN" altLang="en-US" sz="2400" dirty="0">
                <a:latin typeface="宋体" pitchFamily="2" charset="-122"/>
              </a:rPr>
              <a:t> 常用的抽样技术有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 简单随机抽样</a:t>
            </a:r>
            <a:endParaRPr lang="en-US" altLang="zh-CN" sz="2000" dirty="0">
              <a:latin typeface="宋体" pitchFamily="2" charset="-122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 系统抽样</a:t>
            </a:r>
            <a:endParaRPr lang="en-US" altLang="zh-CN" sz="2000" dirty="0">
              <a:latin typeface="宋体" pitchFamily="2" charset="-122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 分层抽样</a:t>
            </a:r>
            <a:endParaRPr lang="en-US" altLang="zh-CN" sz="2000" dirty="0">
              <a:latin typeface="宋体" pitchFamily="2" charset="-122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 聚类抽样</a:t>
            </a:r>
            <a:endParaRPr lang="en-US" altLang="zh-CN" sz="2000" dirty="0">
              <a:latin typeface="宋体" pitchFamily="2" charset="-122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 多阶段抽样</a:t>
            </a:r>
            <a:endParaRPr lang="en-US" altLang="zh-CN" sz="2000" dirty="0">
              <a:latin typeface="宋体" pitchFamily="2" charset="-122"/>
            </a:endParaRPr>
          </a:p>
          <a:p>
            <a:r>
              <a:rPr lang="zh-CN" altLang="en-US" sz="2400" dirty="0">
                <a:latin typeface="宋体" pitchFamily="2" charset="-122"/>
              </a:rPr>
              <a:t> 所有这些方法都属于</a:t>
            </a:r>
            <a:r>
              <a:rPr lang="zh-CN" altLang="en-US" sz="2400" b="1" dirty="0">
                <a:latin typeface="宋体" pitchFamily="2" charset="-122"/>
              </a:rPr>
              <a:t>概率抽样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9C6BB8-D4C4-4487-ABA1-444CB82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</a:t>
            </a:r>
          </a:p>
        </p:txBody>
      </p:sp>
    </p:spTree>
    <p:extLst>
      <p:ext uri="{BB962C8B-B14F-4D97-AF65-F5344CB8AC3E}">
        <p14:creationId xmlns:p14="http://schemas.microsoft.com/office/powerpoint/2010/main" val="2931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7281696-8EED-4FA6-B8C6-044C68044656}"/>
              </a:ext>
            </a:extLst>
          </p:cNvPr>
          <p:cNvSpPr/>
          <p:nvPr/>
        </p:nvSpPr>
        <p:spPr>
          <a:xfrm>
            <a:off x="680720" y="426720"/>
            <a:ext cx="8067040" cy="337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BCF5FB-1147-4F14-AC02-08A850B55549}"/>
              </a:ext>
            </a:extLst>
          </p:cNvPr>
          <p:cNvGrpSpPr/>
          <p:nvPr/>
        </p:nvGrpSpPr>
        <p:grpSpPr>
          <a:xfrm>
            <a:off x="0" y="882939"/>
            <a:ext cx="9143999" cy="5142510"/>
            <a:chOff x="1" y="882939"/>
            <a:chExt cx="9143998" cy="51425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78E5BD-C1BF-47B3-88BD-3D07E187246D}"/>
                </a:ext>
              </a:extLst>
            </p:cNvPr>
            <p:cNvSpPr/>
            <p:nvPr/>
          </p:nvSpPr>
          <p:spPr>
            <a:xfrm>
              <a:off x="3848460" y="882939"/>
              <a:ext cx="5295539" cy="514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97BD2-EAA7-4AFE-9793-16D457D1C8FC}"/>
                </a:ext>
              </a:extLst>
            </p:cNvPr>
            <p:cNvSpPr/>
            <p:nvPr/>
          </p:nvSpPr>
          <p:spPr>
            <a:xfrm>
              <a:off x="1" y="882939"/>
              <a:ext cx="3848460" cy="51425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B29824-93CD-4A8A-80B9-141385AEA70A}"/>
                </a:ext>
              </a:extLst>
            </p:cNvPr>
            <p:cNvSpPr/>
            <p:nvPr/>
          </p:nvSpPr>
          <p:spPr>
            <a:xfrm>
              <a:off x="741805" y="1459903"/>
              <a:ext cx="2364852" cy="37203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 eaLnBrk="1" hangingPunct="1">
                <a:defRPr/>
              </a:pPr>
              <a:endParaRPr lang="zh-CN" altLang="en-US" sz="1196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DB76428E-A90F-492F-9C16-5C65F70708A5}"/>
                </a:ext>
              </a:extLst>
            </p:cNvPr>
            <p:cNvSpPr txBox="1"/>
            <p:nvPr/>
          </p:nvSpPr>
          <p:spPr>
            <a:xfrm>
              <a:off x="1545855" y="1922276"/>
              <a:ext cx="756752" cy="2776757"/>
            </a:xfrm>
            <a:prstGeom prst="rect">
              <a:avLst/>
            </a:prstGeom>
            <a:noFill/>
          </p:spPr>
          <p:txBody>
            <a:bodyPr wrap="square" lIns="67663" tIns="33831" rIns="67663" bIns="33831">
              <a:spAutoFit/>
            </a:bodyPr>
            <a:lstStyle/>
            <a:p>
              <a:pPr algn="ctr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华文隶书" charset="0"/>
                </a:rPr>
                <a:t>课程提纲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029F07-E609-42F4-A1F3-1E93D2C941EA}"/>
                </a:ext>
              </a:extLst>
            </p:cNvPr>
            <p:cNvSpPr/>
            <p:nvPr/>
          </p:nvSpPr>
          <p:spPr>
            <a:xfrm>
              <a:off x="2713885" y="2119116"/>
              <a:ext cx="751077" cy="240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67663" tIns="33831" rIns="67663" bIns="33831" anchor="ctr"/>
            <a:lstStyle/>
            <a:p>
              <a:pPr algn="ctr" eaLnBrk="1" hangingPunct="1">
                <a:defRPr/>
              </a:pPr>
              <a:r>
                <a:rPr lang="en-US" altLang="zh-CN" sz="4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A382B80-EA16-47A0-81FF-C33143292D71}"/>
              </a:ext>
            </a:extLst>
          </p:cNvPr>
          <p:cNvGrpSpPr/>
          <p:nvPr/>
        </p:nvGrpSpPr>
        <p:grpSpPr>
          <a:xfrm>
            <a:off x="4448832" y="4723495"/>
            <a:ext cx="4298928" cy="758311"/>
            <a:chOff x="4448832" y="4703175"/>
            <a:chExt cx="4298928" cy="75831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2391FCD-0530-40FC-8910-BA5EF90FA900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8B5FEAC9-AE82-4021-AE58-F89BB2C7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2">
              <a:extLst>
                <a:ext uri="{FF2B5EF4-FFF2-40B4-BE49-F238E27FC236}">
                  <a16:creationId xmlns:a16="http://schemas.microsoft.com/office/drawing/2014/main" id="{CD9C30A6-AD72-4A89-B2E9-4AB4CD6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1" y="4860362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水库抽样算法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41D88AD-F194-40F6-865D-31D408EE57A1}"/>
              </a:ext>
            </a:extLst>
          </p:cNvPr>
          <p:cNvGrpSpPr/>
          <p:nvPr/>
        </p:nvGrpSpPr>
        <p:grpSpPr>
          <a:xfrm>
            <a:off x="4448832" y="1577163"/>
            <a:ext cx="4298928" cy="758311"/>
            <a:chOff x="4448832" y="4703175"/>
            <a:chExt cx="4298928" cy="75831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E38628-1FD9-4F2A-8824-6A91B71C22A9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60BABEF5-7817-48C5-9D3F-0CF8BDA1D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46686049-F093-4DAB-A74E-53729B784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404"/>
              <a:ext cx="1367754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算法引入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D9C8A2-C019-40C9-B919-D975B3DA04BD}"/>
              </a:ext>
            </a:extLst>
          </p:cNvPr>
          <p:cNvGrpSpPr/>
          <p:nvPr/>
        </p:nvGrpSpPr>
        <p:grpSpPr>
          <a:xfrm>
            <a:off x="4448832" y="3150329"/>
            <a:ext cx="4298928" cy="758311"/>
            <a:chOff x="4448832" y="4703175"/>
            <a:chExt cx="4298928" cy="75831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05490A7-5ECD-4BCC-A368-8997DBD76641}"/>
                </a:ext>
              </a:extLst>
            </p:cNvPr>
            <p:cNvSpPr/>
            <p:nvPr/>
          </p:nvSpPr>
          <p:spPr>
            <a:xfrm>
              <a:off x="4448832" y="4703175"/>
              <a:ext cx="4298928" cy="7583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663" tIns="33831" rIns="67663" bIns="33831" anchor="ctr"/>
            <a:lstStyle/>
            <a:p>
              <a:pPr algn="ctr"/>
              <a:endParaRPr lang="zh-CN" altLang="en-US" sz="1196"/>
            </a:p>
          </p:txBody>
        </p:sp>
        <p:sp>
          <p:nvSpPr>
            <p:cNvPr id="55" name="TextBox 18">
              <a:extLst>
                <a:ext uri="{FF2B5EF4-FFF2-40B4-BE49-F238E27FC236}">
                  <a16:creationId xmlns:a16="http://schemas.microsoft.com/office/drawing/2014/main" id="{7290A2F8-B6CD-4088-874F-62FD81EBA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1652" y="4863502"/>
              <a:ext cx="685659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0"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12">
              <a:extLst>
                <a:ext uri="{FF2B5EF4-FFF2-40B4-BE49-F238E27FC236}">
                  <a16:creationId xmlns:a16="http://schemas.microsoft.com/office/drawing/2014/main" id="{11A2793C-3B5A-430D-B465-959C7875E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252" y="4859744"/>
              <a:ext cx="1983307" cy="43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663" tIns="33831" rIns="67663" bIns="33831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>
                  <a:solidFill>
                    <a:srgbClr val="0070C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1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7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2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简单抽样算法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51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2E442B2-31F8-47E8-BD66-F267342C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0" y="1247610"/>
            <a:ext cx="4481830" cy="4951478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  <a:sym typeface="+mn-ea"/>
              </a:rPr>
              <a:t>在抽样过程中，选择每个对象的概率是相同的</a:t>
            </a:r>
            <a:endParaRPr lang="en-US" altLang="en-US" sz="2400" dirty="0">
              <a:latin typeface="Calibri" pitchFamily="34" charset="0"/>
              <a:sym typeface="+mn-ea"/>
            </a:endParaRPr>
          </a:p>
          <a:p>
            <a:pPr lvl="1"/>
            <a:r>
              <a:rPr lang="zh-CN" altLang="en-US" sz="2000" dirty="0">
                <a:latin typeface="宋体" pitchFamily="2" charset="-122"/>
                <a:sym typeface="+mn-ea"/>
              </a:rPr>
              <a:t>简单随机抽样是最简单的概率抽样方法</a:t>
            </a:r>
            <a:endParaRPr lang="en-US" altLang="zh-CN" sz="2000" dirty="0">
              <a:latin typeface="宋体" pitchFamily="2" charset="-122"/>
              <a:sym typeface="+mn-ea"/>
            </a:endParaRPr>
          </a:p>
          <a:p>
            <a:pPr lvl="1"/>
            <a:r>
              <a:rPr lang="zh-CN" altLang="en-US" sz="2000" dirty="0">
                <a:latin typeface="宋体" pitchFamily="2" charset="-122"/>
                <a:sym typeface="+mn-ea"/>
              </a:rPr>
              <a:t>简单随机抽样是一种特殊的等概率选择方法</a:t>
            </a:r>
            <a:endParaRPr lang="en-US" altLang="zh-CN" sz="2000" dirty="0">
              <a:latin typeface="宋体" pitchFamily="2" charset="-122"/>
              <a:sym typeface="+mn-ea"/>
            </a:endParaRPr>
          </a:p>
          <a:p>
            <a:pPr lvl="2"/>
            <a:r>
              <a:rPr lang="en-US" altLang="zh-CN" dirty="0">
                <a:latin typeface="宋体" pitchFamily="2" charset="-122"/>
                <a:sym typeface="+mn-ea"/>
              </a:rPr>
              <a:t> </a:t>
            </a:r>
            <a:r>
              <a:rPr lang="zh-CN" altLang="en-US" dirty="0">
                <a:latin typeface="宋体" pitchFamily="2" charset="-122"/>
                <a:sym typeface="+mn-ea"/>
              </a:rPr>
              <a:t>有放回的抽样统计</a:t>
            </a:r>
            <a:endParaRPr lang="en-US" altLang="zh-CN" dirty="0">
              <a:latin typeface="宋体" pitchFamily="2" charset="-122"/>
              <a:sym typeface="+mn-ea"/>
            </a:endParaRPr>
          </a:p>
          <a:p>
            <a:pPr lvl="2"/>
            <a:r>
              <a:rPr lang="en-US" altLang="zh-CN" dirty="0">
                <a:latin typeface="宋体" pitchFamily="2" charset="-122"/>
                <a:sym typeface="+mn-ea"/>
              </a:rPr>
              <a:t> </a:t>
            </a:r>
            <a:r>
              <a:rPr lang="zh-CN" altLang="en-US" dirty="0">
                <a:latin typeface="宋体" pitchFamily="2" charset="-122"/>
                <a:sym typeface="+mn-ea"/>
              </a:rPr>
              <a:t>无放回的抽样统计</a:t>
            </a:r>
            <a:endParaRPr lang="en-US" altLang="zh-CN" dirty="0">
              <a:latin typeface="宋体" pitchFamily="2" charset="-122"/>
              <a:sym typeface="+mn-ea"/>
            </a:endParaRPr>
          </a:p>
          <a:p>
            <a:pPr lvl="1"/>
            <a:r>
              <a:rPr lang="zh-CN" altLang="en-US" sz="2000" dirty="0">
                <a:latin typeface="宋体" pitchFamily="2" charset="-122"/>
              </a:rPr>
              <a:t>当总体容量很大时，无放回抽样可以近似看作等概率抽样</a:t>
            </a:r>
            <a:endParaRPr lang="en-US" altLang="en-US" sz="2000" dirty="0">
              <a:latin typeface="宋体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8E1ADB6-992D-435D-91FD-FB6D35E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简单随机抽样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5D6724-72EF-4C78-BA80-F45A11BD0355}"/>
                  </a:ext>
                </a:extLst>
              </p:cNvPr>
              <p:cNvSpPr/>
              <p:nvPr/>
            </p:nvSpPr>
            <p:spPr>
              <a:xfrm>
                <a:off x="137944" y="4384943"/>
                <a:ext cx="4555976" cy="1394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x-none" sz="2000" dirty="0">
                    <a:solidFill>
                      <a:srgbClr val="002060"/>
                    </a:solidFill>
                    <a:latin typeface="宋体" pitchFamily="2" charset="-122"/>
                    <a:ea typeface="微软雅黑" panose="020B0503020204020204" pitchFamily="34" charset="-122"/>
                  </a:rPr>
                  <a:t>令</a:t>
                </a:r>
                <a:r>
                  <a:rPr lang="en-US" altLang="zh-CN" sz="2000" dirty="0">
                    <a:solidFill>
                      <a:srgbClr val="00206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srgbClr val="002060"/>
                    </a:solidFill>
                    <a:latin typeface="宋体" pitchFamily="2" charset="-122"/>
                    <a:ea typeface="微软雅黑" panose="020B0503020204020204" pitchFamily="34" charset="-122"/>
                  </a:rPr>
                  <a:t> 为总样本数，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2060"/>
                    </a:solidFill>
                    <a:latin typeface="宋体" pitchFamily="2" charset="-122"/>
                    <a:ea typeface="微软雅黑" panose="020B0503020204020204" pitchFamily="34" charset="-122"/>
                  </a:rPr>
                  <a:t> 为一随机变量</a:t>
                </a:r>
                <a:endParaRPr lang="en-US" altLang="zh-CN" sz="2000" dirty="0">
                  <a:solidFill>
                    <a:srgbClr val="002060"/>
                  </a:solidFill>
                  <a:latin typeface="宋体" pitchFamily="2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第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  <m:r>
                                  <a:rPr lang="en-US" altLang="zh-CN" sz="2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  <m:r>
                                  <a:rPr lang="zh-CN" alt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个</m:t>
                                </m:r>
                                <m:r>
                                  <a:rPr lang="zh-CN" altLang="en-US" sz="2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对象</m:t>
                                </m:r>
                                <m:r>
                                  <a:rPr lang="zh-CN" alt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被</m:t>
                                </m:r>
                                <m:r>
                                  <a:rPr lang="zh-CN" altLang="en-US" sz="2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选择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zh-CN" alt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否则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x-none" sz="2400" dirty="0">
                  <a:solidFill>
                    <a:srgbClr val="002060"/>
                  </a:solidFill>
                  <a:latin typeface="宋体" pitchFamily="2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002060"/>
                    </a:solidFill>
                    <a:latin typeface="宋体" pitchFamily="2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zh-CN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rgbClr val="002060"/>
                    </a:solidFill>
                    <a:latin typeface="宋体" pitchFamily="2" charset="-122"/>
                    <a:ea typeface="微软雅黑" panose="020B0503020204020204" pitchFamily="34" charset="-122"/>
                  </a:rPr>
                  <a:t>为抽样率</a:t>
                </a:r>
                <a:endParaRPr lang="en-US" altLang="x-none" sz="2000" dirty="0">
                  <a:solidFill>
                    <a:srgbClr val="002060"/>
                  </a:solidFill>
                  <a:latin typeface="宋体" pitchFamily="2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5D6724-72EF-4C78-BA80-F45A11BD0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4" y="4384943"/>
                <a:ext cx="4555976" cy="1394421"/>
              </a:xfrm>
              <a:prstGeom prst="rect">
                <a:avLst/>
              </a:prstGeom>
              <a:blipFill>
                <a:blip r:embed="rId2"/>
                <a:stretch>
                  <a:fillRect l="-1671" t="-87387" b="-136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544ADA80-B50F-4872-BD04-CE776382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247610"/>
            <a:ext cx="2885440" cy="2877879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666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2017</Words>
  <Application>Microsoft Macintosh PowerPoint</Application>
  <PresentationFormat>全屏显示(4:3)</PresentationFormat>
  <Paragraphs>218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等线</vt:lpstr>
      <vt:lpstr>宋体</vt:lpstr>
      <vt:lpstr>微软雅黑</vt:lpstr>
      <vt:lpstr>微软雅黑</vt:lpstr>
      <vt:lpstr>Times</vt:lpstr>
      <vt:lpstr>Arial</vt:lpstr>
      <vt:lpstr>Calibri</vt:lpstr>
      <vt:lpstr>Calibri Light</vt:lpstr>
      <vt:lpstr>Cambria Math</vt:lpstr>
      <vt:lpstr>Courier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数据规模的变化趋势</vt:lpstr>
      <vt:lpstr>后摩尔定律时代</vt:lpstr>
      <vt:lpstr>大数据的分析处理</vt:lpstr>
      <vt:lpstr>样本</vt:lpstr>
      <vt:lpstr>PowerPoint 演示文稿</vt:lpstr>
      <vt:lpstr>简单随机抽样</vt:lpstr>
      <vt:lpstr>系统抽样</vt:lpstr>
      <vt:lpstr>直线等距抽样的问题</vt:lpstr>
      <vt:lpstr>例题：直线等距抽样</vt:lpstr>
      <vt:lpstr>圆形等距抽样</vt:lpstr>
      <vt:lpstr>例题：圆形等距抽样</vt:lpstr>
      <vt:lpstr>系统抽样的优缺点</vt:lpstr>
      <vt:lpstr>分层抽样</vt:lpstr>
      <vt:lpstr>样本量分配方法</vt:lpstr>
      <vt:lpstr>例题：分层抽样</vt:lpstr>
      <vt:lpstr>样本量分配方法</vt:lpstr>
      <vt:lpstr>PowerPoint 演示文稿</vt:lpstr>
      <vt:lpstr>问题背景</vt:lpstr>
      <vt:lpstr>水库抽样</vt:lpstr>
      <vt:lpstr>水库抽样算法</vt:lpstr>
      <vt:lpstr>证明</vt:lpstr>
      <vt:lpstr>示例</vt:lpstr>
      <vt:lpstr>例题：水库抽样</vt:lpstr>
      <vt:lpstr>并行抽样</vt:lpstr>
      <vt:lpstr>并行抽样（续）</vt:lpstr>
      <vt:lpstr>分布式水库抽样方法</vt:lpstr>
      <vt:lpstr>本章小结</vt:lpstr>
      <vt:lpstr>课后习题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 Gao</dc:creator>
  <cp:lastModifiedBy>Yanhao Wang</cp:lastModifiedBy>
  <cp:revision>269</cp:revision>
  <dcterms:created xsi:type="dcterms:W3CDTF">2020-11-18T14:38:09Z</dcterms:created>
  <dcterms:modified xsi:type="dcterms:W3CDTF">2023-02-27T05:17:11Z</dcterms:modified>
</cp:coreProperties>
</file>